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3.xml" ContentType="application/vnd.openxmlformats-officedocument.them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4.xml" ContentType="application/vnd.openxmlformats-officedocument.theme+xml"/>
  <Override PartName="/ppt/slideLayouts/slideLayout10.xml" ContentType="application/vnd.openxmlformats-officedocument.presentationml.slideLayout+xml"/>
  <Override PartName="/ppt/theme/theme5.xml" ContentType="application/vnd.openxmlformats-officedocument.theme+xml"/>
  <Override PartName="/ppt/slideLayouts/slideLayout11.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9" r:id="rId1"/>
    <p:sldMasterId id="2147483837" r:id="rId2"/>
    <p:sldMasterId id="2147483846" r:id="rId3"/>
    <p:sldMasterId id="2147483858" r:id="rId4"/>
    <p:sldMasterId id="2147483902" r:id="rId5"/>
    <p:sldMasterId id="2147483881" r:id="rId6"/>
  </p:sldMasterIdLst>
  <p:notesMasterIdLst>
    <p:notesMasterId r:id="rId37"/>
  </p:notesMasterIdLst>
  <p:handoutMasterIdLst>
    <p:handoutMasterId r:id="rId38"/>
  </p:handoutMasterIdLst>
  <p:sldIdLst>
    <p:sldId id="1779" r:id="rId7"/>
    <p:sldId id="2029" r:id="rId8"/>
    <p:sldId id="2030" r:id="rId9"/>
    <p:sldId id="2042" r:id="rId10"/>
    <p:sldId id="2034" r:id="rId11"/>
    <p:sldId id="2031" r:id="rId12"/>
    <p:sldId id="2035" r:id="rId13"/>
    <p:sldId id="2036" r:id="rId14"/>
    <p:sldId id="2037" r:id="rId15"/>
    <p:sldId id="2038" r:id="rId16"/>
    <p:sldId id="2039" r:id="rId17"/>
    <p:sldId id="2040" r:id="rId18"/>
    <p:sldId id="2041" r:id="rId19"/>
    <p:sldId id="2043" r:id="rId20"/>
    <p:sldId id="2044" r:id="rId21"/>
    <p:sldId id="2046" r:id="rId22"/>
    <p:sldId id="2045" r:id="rId23"/>
    <p:sldId id="2047" r:id="rId24"/>
    <p:sldId id="2048" r:id="rId25"/>
    <p:sldId id="2049" r:id="rId26"/>
    <p:sldId id="2050" r:id="rId27"/>
    <p:sldId id="2051" r:id="rId28"/>
    <p:sldId id="2052" r:id="rId29"/>
    <p:sldId id="2053" r:id="rId30"/>
    <p:sldId id="2054" r:id="rId31"/>
    <p:sldId id="2055" r:id="rId32"/>
    <p:sldId id="2056" r:id="rId33"/>
    <p:sldId id="2058" r:id="rId34"/>
    <p:sldId id="2057" r:id="rId35"/>
    <p:sldId id="680" r:id="rId36"/>
  </p:sldIdLst>
  <p:sldSz cx="12196763" cy="6858000"/>
  <p:notesSz cx="6805613" cy="9939338"/>
  <p:custDataLst>
    <p:tags r:id="rId39"/>
  </p:custDataLst>
  <p:defaultTex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609676" algn="l" rtl="0" fontAlgn="base">
      <a:spcBef>
        <a:spcPct val="0"/>
      </a:spcBef>
      <a:spcAft>
        <a:spcPct val="0"/>
      </a:spcAft>
      <a:defRPr kern="1200">
        <a:solidFill>
          <a:schemeClr val="tx1"/>
        </a:solidFill>
        <a:latin typeface="Calibri" pitchFamily="34" charset="0"/>
        <a:ea typeface="宋体" pitchFamily="2" charset="-122"/>
        <a:cs typeface="+mn-cs"/>
      </a:defRPr>
    </a:lvl2pPr>
    <a:lvl3pPr marL="1219352" algn="l" rtl="0" fontAlgn="base">
      <a:spcBef>
        <a:spcPct val="0"/>
      </a:spcBef>
      <a:spcAft>
        <a:spcPct val="0"/>
      </a:spcAft>
      <a:defRPr kern="1200">
        <a:solidFill>
          <a:schemeClr val="tx1"/>
        </a:solidFill>
        <a:latin typeface="Calibri" pitchFamily="34" charset="0"/>
        <a:ea typeface="宋体" pitchFamily="2" charset="-122"/>
        <a:cs typeface="+mn-cs"/>
      </a:defRPr>
    </a:lvl3pPr>
    <a:lvl4pPr marL="1829029" algn="l" rtl="0" fontAlgn="base">
      <a:spcBef>
        <a:spcPct val="0"/>
      </a:spcBef>
      <a:spcAft>
        <a:spcPct val="0"/>
      </a:spcAft>
      <a:defRPr kern="1200">
        <a:solidFill>
          <a:schemeClr val="tx1"/>
        </a:solidFill>
        <a:latin typeface="Calibri" pitchFamily="34" charset="0"/>
        <a:ea typeface="宋体" pitchFamily="2" charset="-122"/>
        <a:cs typeface="+mn-cs"/>
      </a:defRPr>
    </a:lvl4pPr>
    <a:lvl5pPr marL="2438705" algn="l" rtl="0" fontAlgn="base">
      <a:spcBef>
        <a:spcPct val="0"/>
      </a:spcBef>
      <a:spcAft>
        <a:spcPct val="0"/>
      </a:spcAft>
      <a:defRPr kern="1200">
        <a:solidFill>
          <a:schemeClr val="tx1"/>
        </a:solidFill>
        <a:latin typeface="Calibri" pitchFamily="34" charset="0"/>
        <a:ea typeface="宋体" pitchFamily="2" charset="-122"/>
        <a:cs typeface="+mn-cs"/>
      </a:defRPr>
    </a:lvl5pPr>
    <a:lvl6pPr marL="3048381" algn="l" defTabSz="1219352" rtl="0" eaLnBrk="1" latinLnBrk="0" hangingPunct="1">
      <a:defRPr kern="1200">
        <a:solidFill>
          <a:schemeClr val="tx1"/>
        </a:solidFill>
        <a:latin typeface="Calibri" pitchFamily="34" charset="0"/>
        <a:ea typeface="宋体" pitchFamily="2" charset="-122"/>
        <a:cs typeface="+mn-cs"/>
      </a:defRPr>
    </a:lvl6pPr>
    <a:lvl7pPr marL="3658057" algn="l" defTabSz="1219352" rtl="0" eaLnBrk="1" latinLnBrk="0" hangingPunct="1">
      <a:defRPr kern="1200">
        <a:solidFill>
          <a:schemeClr val="tx1"/>
        </a:solidFill>
        <a:latin typeface="Calibri" pitchFamily="34" charset="0"/>
        <a:ea typeface="宋体" pitchFamily="2" charset="-122"/>
        <a:cs typeface="+mn-cs"/>
      </a:defRPr>
    </a:lvl7pPr>
    <a:lvl8pPr marL="4267733" algn="l" defTabSz="1219352" rtl="0" eaLnBrk="1" latinLnBrk="0" hangingPunct="1">
      <a:defRPr kern="1200">
        <a:solidFill>
          <a:schemeClr val="tx1"/>
        </a:solidFill>
        <a:latin typeface="Calibri" pitchFamily="34" charset="0"/>
        <a:ea typeface="宋体" pitchFamily="2" charset="-122"/>
        <a:cs typeface="+mn-cs"/>
      </a:defRPr>
    </a:lvl8pPr>
    <a:lvl9pPr marL="4877410" algn="l" defTabSz="1219352" rtl="0" eaLnBrk="1" latinLnBrk="0" hangingPunct="1">
      <a:defRPr kern="1200">
        <a:solidFill>
          <a:schemeClr val="tx1"/>
        </a:solidFill>
        <a:latin typeface="Calibri" pitchFamily="34" charset="0"/>
        <a:ea typeface="宋体" pitchFamily="2" charset="-122"/>
        <a:cs typeface="+mn-cs"/>
      </a:defRPr>
    </a:lvl9pPr>
  </p:defaultTextStyle>
  <p:extLst>
    <p:ext uri="{EFAFB233-063F-42B5-8137-9DF3F51BA10A}">
      <p15:sldGuideLst xmlns:p15="http://schemas.microsoft.com/office/powerpoint/2012/main">
        <p15:guide id="1" orient="horz" pos="407" userDrawn="1">
          <p15:clr>
            <a:srgbClr val="A4A3A4"/>
          </p15:clr>
        </p15:guide>
        <p15:guide id="2" orient="horz" pos="708" userDrawn="1">
          <p15:clr>
            <a:srgbClr val="A4A3A4"/>
          </p15:clr>
        </p15:guide>
        <p15:guide id="3" orient="horz" pos="829" userDrawn="1">
          <p15:clr>
            <a:srgbClr val="A4A3A4"/>
          </p15:clr>
        </p15:guide>
        <p15:guide id="4" orient="horz" pos="2824" userDrawn="1">
          <p15:clr>
            <a:srgbClr val="A4A3A4"/>
          </p15:clr>
        </p15:guide>
        <p15:guide id="5" orient="horz" pos="3973" userDrawn="1">
          <p15:clr>
            <a:srgbClr val="A4A3A4"/>
          </p15:clr>
        </p15:guide>
        <p15:guide id="6" pos="7048" userDrawn="1">
          <p15:clr>
            <a:srgbClr val="A4A3A4"/>
          </p15:clr>
        </p15:guide>
        <p15:guide id="7" pos="635" userDrawn="1">
          <p15:clr>
            <a:srgbClr val="A4A3A4"/>
          </p15:clr>
        </p15:guide>
      </p15:sldGuideLst>
    </p:ext>
    <p:ext uri="{2D200454-40CA-4A62-9FC3-DE9A4176ACB9}">
      <p15:notesGuideLst xmlns:p15="http://schemas.microsoft.com/office/powerpoint/2012/main">
        <p15:guide id="1" orient="horz" pos="3131">
          <p15:clr>
            <a:srgbClr val="A4A3A4"/>
          </p15:clr>
        </p15:guide>
        <p15:guide id="2" pos="214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374154"/>
    <a:srgbClr val="4E9AEE"/>
    <a:srgbClr val="59595A"/>
    <a:srgbClr val="00FA00"/>
    <a:srgbClr val="FFFFFF"/>
    <a:srgbClr val="6FC4F7"/>
    <a:srgbClr val="FFC000"/>
    <a:srgbClr val="F78898"/>
    <a:srgbClr val="34393C"/>
    <a:srgbClr val="38405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0A1B5D5-9B99-4C35-A422-299274C87663}" styleName="中度样式 1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38B1855-1B75-4FBE-930C-398BA8C253C6}" styleName="主题样式 2 - 强调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AF606853-7671-496A-8E4F-DF71F8EC918B}" styleName="深色样式 1 - 强调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浅色样式 1 - 强调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浅色样式 1 - 强调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27102A9-8310-4765-A935-A1911B00CA55}" styleName="浅色样式 1 - 强调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F2DE63D5-997A-4646-A377-4702673A728D}" styleName="浅色样式 2 - 强调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8799B23B-EC83-4686-B30A-512413B5E67A}" styleName="浅色样式 3 - 强调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1FECB4D8-DB02-4DC6-A0A2-4F2EBAE1DC90}" styleName="中度样式 1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561" autoAdjust="0"/>
    <p:restoredTop sz="96291" autoAdjust="0"/>
  </p:normalViewPr>
  <p:slideViewPr>
    <p:cSldViewPr showGuides="1">
      <p:cViewPr varScale="1">
        <p:scale>
          <a:sx n="116" d="100"/>
          <a:sy n="116" d="100"/>
        </p:scale>
        <p:origin x="216" y="328"/>
      </p:cViewPr>
      <p:guideLst>
        <p:guide orient="horz" pos="407"/>
        <p:guide orient="horz" pos="708"/>
        <p:guide orient="horz" pos="829"/>
        <p:guide orient="horz" pos="2824"/>
        <p:guide orient="horz" pos="3973"/>
        <p:guide pos="7048"/>
        <p:guide pos="635"/>
      </p:guideLst>
    </p:cSldViewPr>
  </p:slideViewPr>
  <p:notesTextViewPr>
    <p:cViewPr>
      <p:scale>
        <a:sx n="1" d="1"/>
        <a:sy n="1" d="1"/>
      </p:scale>
      <p:origin x="0" y="0"/>
    </p:cViewPr>
  </p:notesTextViewPr>
  <p:sorterViewPr>
    <p:cViewPr>
      <p:scale>
        <a:sx n="100" d="100"/>
        <a:sy n="100" d="100"/>
      </p:scale>
      <p:origin x="0" y="0"/>
    </p:cViewPr>
  </p:sorterViewPr>
  <p:notesViewPr>
    <p:cSldViewPr showGuides="1">
      <p:cViewPr varScale="1">
        <p:scale>
          <a:sx n="88" d="100"/>
          <a:sy n="88" d="100"/>
        </p:scale>
        <p:origin x="3888" y="192"/>
      </p:cViewPr>
      <p:guideLst>
        <p:guide orient="horz" pos="3131"/>
        <p:guide pos="2144"/>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tags" Target="tags/tag1.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theme" Target="theme/theme1.xml"/><Relationship Id="rId7" Type="http://schemas.openxmlformats.org/officeDocument/2006/relationships/slide" Target="slides/slide1.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notesMaster" Target="notesMasters/notesMaster1.xml"/><Relationship Id="rId40" Type="http://schemas.openxmlformats.org/officeDocument/2006/relationships/presProps" Target="presProps.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tableStyles" Target="tableStyles.xml"/><Relationship Id="rId8" Type="http://schemas.openxmlformats.org/officeDocument/2006/relationships/slide" Target="slides/slide2.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7330" name="Rectangle 2"/>
          <p:cNvSpPr>
            <a:spLocks noGrp="1" noChangeArrowheads="1"/>
          </p:cNvSpPr>
          <p:nvPr>
            <p:ph type="hdr" sz="quarter"/>
          </p:nvPr>
        </p:nvSpPr>
        <p:spPr bwMode="auto">
          <a:xfrm>
            <a:off x="0" y="0"/>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200">
                <a:ea typeface="宋体" pitchFamily="2" charset="-122"/>
              </a:defRPr>
            </a:lvl1pPr>
          </a:lstStyle>
          <a:p>
            <a:pPr>
              <a:defRPr/>
            </a:pPr>
            <a:endParaRPr lang="zh-CN" altLang="en-US"/>
          </a:p>
        </p:txBody>
      </p:sp>
      <p:sp>
        <p:nvSpPr>
          <p:cNvPr id="227332" name="Rectangle 4"/>
          <p:cNvSpPr>
            <a:spLocks noGrp="1" noChangeArrowheads="1"/>
          </p:cNvSpPr>
          <p:nvPr>
            <p:ph type="ftr" sz="quarter" idx="2"/>
          </p:nvPr>
        </p:nvSpPr>
        <p:spPr bwMode="auto">
          <a:xfrm>
            <a:off x="0"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0" hangingPunct="0">
              <a:defRPr sz="1200">
                <a:ea typeface="宋体" pitchFamily="2" charset="-122"/>
              </a:defRPr>
            </a:lvl1pPr>
          </a:lstStyle>
          <a:p>
            <a:pPr>
              <a:defRPr/>
            </a:pPr>
            <a:endParaRPr lang="en-US" altLang="zh-CN"/>
          </a:p>
        </p:txBody>
      </p:sp>
      <p:sp>
        <p:nvSpPr>
          <p:cNvPr id="227333" name="Rectangle 5"/>
          <p:cNvSpPr>
            <a:spLocks noGrp="1" noChangeArrowheads="1"/>
          </p:cNvSpPr>
          <p:nvPr>
            <p:ph type="sldNum" sz="quarter" idx="3"/>
          </p:nvPr>
        </p:nvSpPr>
        <p:spPr bwMode="auto">
          <a:xfrm>
            <a:off x="3854939"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0" hangingPunct="0">
              <a:defRPr sz="1200">
                <a:ea typeface="宋体" pitchFamily="2" charset="-122"/>
              </a:defRPr>
            </a:lvl1pPr>
          </a:lstStyle>
          <a:p>
            <a:pPr>
              <a:defRPr/>
            </a:pPr>
            <a:fld id="{4B569440-9C1A-4A13-B530-46C3A9E17375}" type="slidenum">
              <a:rPr lang="zh-CN" altLang="en-US"/>
              <a:pPr>
                <a:defRPr/>
              </a:pPr>
              <a:t>‹#›</a:t>
            </a:fld>
            <a:endParaRPr lang="en-US" altLang="zh-CN"/>
          </a:p>
        </p:txBody>
      </p:sp>
    </p:spTree>
    <p:extLst>
      <p:ext uri="{BB962C8B-B14F-4D97-AF65-F5344CB8AC3E}">
        <p14:creationId xmlns:p14="http://schemas.microsoft.com/office/powerpoint/2010/main" val="941739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9099" cy="496967"/>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54939" y="0"/>
            <a:ext cx="2949099" cy="496967"/>
          </a:xfrm>
          <a:prstGeom prst="rect">
            <a:avLst/>
          </a:prstGeom>
        </p:spPr>
        <p:txBody>
          <a:bodyPr vert="horz" lIns="91440" tIns="45720" rIns="91440" bIns="45720" rtlCol="0"/>
          <a:lstStyle>
            <a:lvl1pPr algn="r">
              <a:defRPr sz="1200"/>
            </a:lvl1pPr>
          </a:lstStyle>
          <a:p>
            <a:fld id="{C45443A1-D8F2-48CD-A659-3CEDBA8DF541}" type="datetimeFigureOut">
              <a:rPr lang="zh-CN" altLang="en-US" smtClean="0"/>
              <a:pPr/>
              <a:t>2023/1/16</a:t>
            </a:fld>
            <a:endParaRPr lang="zh-CN" altLang="en-US"/>
          </a:p>
        </p:txBody>
      </p:sp>
      <p:sp>
        <p:nvSpPr>
          <p:cNvPr id="4" name="幻灯片图像占位符 3"/>
          <p:cNvSpPr>
            <a:spLocks noGrp="1" noRot="1" noChangeAspect="1"/>
          </p:cNvSpPr>
          <p:nvPr>
            <p:ph type="sldImg" idx="2"/>
          </p:nvPr>
        </p:nvSpPr>
        <p:spPr>
          <a:xfrm>
            <a:off x="90488" y="746125"/>
            <a:ext cx="6624637" cy="3725863"/>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0562" y="4721186"/>
            <a:ext cx="5444490" cy="447270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440646"/>
            <a:ext cx="2949099" cy="49696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54939" y="9440646"/>
            <a:ext cx="2949099" cy="496967"/>
          </a:xfrm>
          <a:prstGeom prst="rect">
            <a:avLst/>
          </a:prstGeom>
        </p:spPr>
        <p:txBody>
          <a:bodyPr vert="horz" lIns="91440" tIns="45720" rIns="91440" bIns="45720" rtlCol="0" anchor="b"/>
          <a:lstStyle>
            <a:lvl1pPr algn="r">
              <a:defRPr sz="1200"/>
            </a:lvl1pPr>
          </a:lstStyle>
          <a:p>
            <a:fld id="{5DFA3554-790F-44C9-BFAE-3E6D5D7BE10A}" type="slidenum">
              <a:rPr lang="zh-CN" altLang="en-US" smtClean="0"/>
              <a:pPr/>
              <a:t>‹#›</a:t>
            </a:fld>
            <a:endParaRPr lang="zh-CN" altLang="en-US"/>
          </a:p>
        </p:txBody>
      </p:sp>
    </p:spTree>
    <p:extLst>
      <p:ext uri="{BB962C8B-B14F-4D97-AF65-F5344CB8AC3E}">
        <p14:creationId xmlns:p14="http://schemas.microsoft.com/office/powerpoint/2010/main" val="1407357595"/>
      </p:ext>
    </p:extLst>
  </p:cSld>
  <p:clrMap bg1="lt1" tx1="dk1" bg2="lt2" tx2="dk2" accent1="accent1" accent2="accent2" accent3="accent3" accent4="accent4" accent5="accent5" accent6="accent6" hlink="hlink" folHlink="folHlink"/>
  <p:notesStyle>
    <a:lvl1pPr marL="0" algn="l" defTabSz="1219352" rtl="0" eaLnBrk="1" latinLnBrk="0" hangingPunct="1">
      <a:defRPr sz="1600" kern="1200">
        <a:solidFill>
          <a:schemeClr val="tx1"/>
        </a:solidFill>
        <a:latin typeface="+mn-lt"/>
        <a:ea typeface="+mn-ea"/>
        <a:cs typeface="+mn-cs"/>
      </a:defRPr>
    </a:lvl1pPr>
    <a:lvl2pPr marL="609676" algn="l" defTabSz="1219352" rtl="0" eaLnBrk="1" latinLnBrk="0" hangingPunct="1">
      <a:defRPr sz="1600" kern="1200">
        <a:solidFill>
          <a:schemeClr val="tx1"/>
        </a:solidFill>
        <a:latin typeface="+mn-lt"/>
        <a:ea typeface="+mn-ea"/>
        <a:cs typeface="+mn-cs"/>
      </a:defRPr>
    </a:lvl2pPr>
    <a:lvl3pPr marL="1219352" algn="l" defTabSz="1219352" rtl="0" eaLnBrk="1" latinLnBrk="0" hangingPunct="1">
      <a:defRPr sz="1600" kern="1200">
        <a:solidFill>
          <a:schemeClr val="tx1"/>
        </a:solidFill>
        <a:latin typeface="+mn-lt"/>
        <a:ea typeface="+mn-ea"/>
        <a:cs typeface="+mn-cs"/>
      </a:defRPr>
    </a:lvl3pPr>
    <a:lvl4pPr marL="1829029" algn="l" defTabSz="1219352" rtl="0" eaLnBrk="1" latinLnBrk="0" hangingPunct="1">
      <a:defRPr sz="1600" kern="1200">
        <a:solidFill>
          <a:schemeClr val="tx1"/>
        </a:solidFill>
        <a:latin typeface="+mn-lt"/>
        <a:ea typeface="+mn-ea"/>
        <a:cs typeface="+mn-cs"/>
      </a:defRPr>
    </a:lvl4pPr>
    <a:lvl5pPr marL="2438705" algn="l" defTabSz="1219352" rtl="0" eaLnBrk="1" latinLnBrk="0" hangingPunct="1">
      <a:defRPr sz="1600" kern="1200">
        <a:solidFill>
          <a:schemeClr val="tx1"/>
        </a:solidFill>
        <a:latin typeface="+mn-lt"/>
        <a:ea typeface="+mn-ea"/>
        <a:cs typeface="+mn-cs"/>
      </a:defRPr>
    </a:lvl5pPr>
    <a:lvl6pPr marL="3048381" algn="l" defTabSz="1219352" rtl="0" eaLnBrk="1" latinLnBrk="0" hangingPunct="1">
      <a:defRPr sz="1600" kern="1200">
        <a:solidFill>
          <a:schemeClr val="tx1"/>
        </a:solidFill>
        <a:latin typeface="+mn-lt"/>
        <a:ea typeface="+mn-ea"/>
        <a:cs typeface="+mn-cs"/>
      </a:defRPr>
    </a:lvl6pPr>
    <a:lvl7pPr marL="3658057" algn="l" defTabSz="1219352" rtl="0" eaLnBrk="1" latinLnBrk="0" hangingPunct="1">
      <a:defRPr sz="1600" kern="1200">
        <a:solidFill>
          <a:schemeClr val="tx1"/>
        </a:solidFill>
        <a:latin typeface="+mn-lt"/>
        <a:ea typeface="+mn-ea"/>
        <a:cs typeface="+mn-cs"/>
      </a:defRPr>
    </a:lvl7pPr>
    <a:lvl8pPr marL="4267733" algn="l" defTabSz="1219352" rtl="0" eaLnBrk="1" latinLnBrk="0" hangingPunct="1">
      <a:defRPr sz="1600" kern="1200">
        <a:solidFill>
          <a:schemeClr val="tx1"/>
        </a:solidFill>
        <a:latin typeface="+mn-lt"/>
        <a:ea typeface="+mn-ea"/>
        <a:cs typeface="+mn-cs"/>
      </a:defRPr>
    </a:lvl8pPr>
    <a:lvl9pPr marL="4877410" algn="l" defTabSz="1219352"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15F9B1A9-CAEA-4E40-9659-3AAA2EAEEC3C}" type="slidenum">
              <a:rPr lang="en-US" altLang="zh-CN" smtClean="0">
                <a:solidFill>
                  <a:prstClr val="black"/>
                </a:solidFill>
              </a:rPr>
              <a:pPr/>
              <a:t>30</a:t>
            </a:fld>
            <a:endParaRPr lang="en-US" altLang="zh-CN">
              <a:solidFill>
                <a:prstClr val="black"/>
              </a:solidFill>
            </a:endParaRPr>
          </a:p>
        </p:txBody>
      </p:sp>
      <p:sp>
        <p:nvSpPr>
          <p:cNvPr id="76803" name="Rectangle 7"/>
          <p:cNvSpPr txBox="1">
            <a:spLocks noGrp="1" noChangeArrowheads="1"/>
          </p:cNvSpPr>
          <p:nvPr/>
        </p:nvSpPr>
        <p:spPr bwMode="auto">
          <a:xfrm>
            <a:off x="3855773" y="9441815"/>
            <a:ext cx="2949840" cy="497525"/>
          </a:xfrm>
          <a:prstGeom prst="rect">
            <a:avLst/>
          </a:prstGeom>
          <a:noFill/>
          <a:ln w="9525">
            <a:noFill/>
            <a:miter lim="800000"/>
            <a:headEnd/>
            <a:tailEnd/>
          </a:ln>
        </p:spPr>
        <p:txBody>
          <a:bodyPr lIns="93177" tIns="46589" rIns="93177" bIns="46589" anchor="b"/>
          <a:lstStyle/>
          <a:p>
            <a:pPr algn="r" defTabSz="931863" eaLnBrk="0" hangingPunct="0"/>
            <a:fld id="{BCC2ABD3-6192-4FC8-9429-95EBDAE7C5C1}" type="slidenum">
              <a:rPr lang="en-US" altLang="zh-CN" sz="1200">
                <a:solidFill>
                  <a:prstClr val="black"/>
                </a:solidFill>
                <a:ea typeface="MS PGothic" pitchFamily="34" charset="-128"/>
              </a:rPr>
              <a:pPr algn="r" defTabSz="931863" eaLnBrk="0" hangingPunct="0"/>
              <a:t>30</a:t>
            </a:fld>
            <a:endParaRPr lang="en-US" altLang="zh-CN" sz="1200">
              <a:solidFill>
                <a:prstClr val="black"/>
              </a:solidFill>
              <a:ea typeface="MS PGothic" pitchFamily="34" charset="-128"/>
            </a:endParaRPr>
          </a:p>
        </p:txBody>
      </p:sp>
      <p:sp>
        <p:nvSpPr>
          <p:cNvPr id="76804" name="Rectangle 2"/>
          <p:cNvSpPr>
            <a:spLocks noGrp="1" noRot="1" noChangeAspect="1" noChangeArrowheads="1" noTextEdit="1"/>
          </p:cNvSpPr>
          <p:nvPr>
            <p:ph type="sldImg"/>
          </p:nvPr>
        </p:nvSpPr>
        <p:spPr bwMode="auto">
          <a:xfrm>
            <a:off x="90488" y="746125"/>
            <a:ext cx="6624637" cy="3725863"/>
          </a:xfrm>
          <a:noFill/>
          <a:ln>
            <a:solidFill>
              <a:srgbClr val="000000"/>
            </a:solidFill>
            <a:miter lim="800000"/>
            <a:headEnd/>
            <a:tailEnd/>
          </a:ln>
        </p:spPr>
      </p:sp>
      <p:sp>
        <p:nvSpPr>
          <p:cNvPr id="103429" name="Rectangle 3"/>
          <p:cNvSpPr>
            <a:spLocks noGrp="1" noChangeArrowheads="1"/>
          </p:cNvSpPr>
          <p:nvPr>
            <p:ph type="body" idx="1"/>
          </p:nvPr>
        </p:nvSpPr>
        <p:spPr>
          <a:xfrm>
            <a:off x="907523" y="4722499"/>
            <a:ext cx="4990571" cy="4471351"/>
          </a:xfrm>
          <a:ln/>
        </p:spPr>
        <p:txBody>
          <a:bodyPr lIns="93177" tIns="46589" rIns="93177" bIns="46589"/>
          <a:lstStyle/>
          <a:p>
            <a:pPr eaLnBrk="1" fontAlgn="auto" hangingPunct="1">
              <a:spcBef>
                <a:spcPts val="0"/>
              </a:spcBef>
              <a:spcAft>
                <a:spcPts val="0"/>
              </a:spcAft>
              <a:defRPr/>
            </a:pPr>
            <a:endParaRPr lang="en-US" altLang="zh-CN" b="0" dirty="0"/>
          </a:p>
        </p:txBody>
      </p:sp>
    </p:spTree>
    <p:extLst>
      <p:ext uri="{BB962C8B-B14F-4D97-AF65-F5344CB8AC3E}">
        <p14:creationId xmlns:p14="http://schemas.microsoft.com/office/powerpoint/2010/main" val="40189897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标题 1"/>
          <p:cNvSpPr>
            <a:spLocks noGrp="1"/>
          </p:cNvSpPr>
          <p:nvPr>
            <p:ph type="title"/>
          </p:nvPr>
        </p:nvSpPr>
        <p:spPr>
          <a:xfrm>
            <a:off x="623635" y="2085266"/>
            <a:ext cx="8067034" cy="2207832"/>
          </a:xfrm>
          <a:prstGeom prst="rect">
            <a:avLst/>
          </a:prstGeom>
        </p:spPr>
        <p:txBody>
          <a:bodyPr anchor="ctr"/>
          <a:lstStyle>
            <a:lvl1pPr>
              <a:lnSpc>
                <a:spcPct val="100000"/>
              </a:lnSpc>
              <a:defRPr sz="9600">
                <a:solidFill>
                  <a:schemeClr val="tx1">
                    <a:lumMod val="75000"/>
                    <a:lumOff val="25000"/>
                  </a:schemeClr>
                </a:solidFill>
                <a:latin typeface="+mj-ea"/>
                <a:ea typeface="+mj-ea"/>
              </a:defRPr>
            </a:lvl1pPr>
          </a:lstStyle>
          <a:p>
            <a:r>
              <a:rPr lang="zh-CN" altLang="en-US" dirty="0"/>
              <a:t>单击此处编辑母版标题样式</a:t>
            </a:r>
          </a:p>
        </p:txBody>
      </p:sp>
      <p:sp>
        <p:nvSpPr>
          <p:cNvPr id="7" name="副标题 2"/>
          <p:cNvSpPr>
            <a:spLocks noGrp="1"/>
          </p:cNvSpPr>
          <p:nvPr>
            <p:ph type="subTitle" idx="11"/>
          </p:nvPr>
        </p:nvSpPr>
        <p:spPr>
          <a:xfrm>
            <a:off x="653178" y="4797152"/>
            <a:ext cx="5954987" cy="768086"/>
          </a:xfrm>
          <a:prstGeom prst="rect">
            <a:avLst/>
          </a:prstGeom>
        </p:spPr>
        <p:txBody>
          <a:bodyPr anchor="ctr"/>
          <a:lstStyle>
            <a:lvl1pPr marL="0" indent="0" algn="l" fontAlgn="t">
              <a:buNone/>
              <a:defRPr sz="2133" b="0">
                <a:solidFill>
                  <a:schemeClr val="tx1">
                    <a:lumMod val="75000"/>
                    <a:lumOff val="25000"/>
                  </a:schemeClr>
                </a:solidFill>
                <a:latin typeface="+mj-ea"/>
                <a:ea typeface="+mj-ea"/>
              </a:defRPr>
            </a:lvl1pPr>
            <a:lvl2pPr marL="609402" indent="0" algn="ctr">
              <a:buNone/>
              <a:defRPr>
                <a:solidFill>
                  <a:schemeClr val="tx1">
                    <a:tint val="75000"/>
                  </a:schemeClr>
                </a:solidFill>
              </a:defRPr>
            </a:lvl2pPr>
            <a:lvl3pPr marL="1218804" indent="0" algn="ctr">
              <a:buNone/>
              <a:defRPr>
                <a:solidFill>
                  <a:schemeClr val="tx1">
                    <a:tint val="75000"/>
                  </a:schemeClr>
                </a:solidFill>
              </a:defRPr>
            </a:lvl3pPr>
            <a:lvl4pPr marL="1828206" indent="0" algn="ctr">
              <a:buNone/>
              <a:defRPr>
                <a:solidFill>
                  <a:schemeClr val="tx1">
                    <a:tint val="75000"/>
                  </a:schemeClr>
                </a:solidFill>
              </a:defRPr>
            </a:lvl4pPr>
            <a:lvl5pPr marL="2437608" indent="0" algn="ctr">
              <a:buNone/>
              <a:defRPr>
                <a:solidFill>
                  <a:schemeClr val="tx1">
                    <a:tint val="75000"/>
                  </a:schemeClr>
                </a:solidFill>
              </a:defRPr>
            </a:lvl5pPr>
            <a:lvl6pPr marL="3047009" indent="0" algn="ctr">
              <a:buNone/>
              <a:defRPr>
                <a:solidFill>
                  <a:schemeClr val="tx1">
                    <a:tint val="75000"/>
                  </a:schemeClr>
                </a:solidFill>
              </a:defRPr>
            </a:lvl6pPr>
            <a:lvl7pPr marL="3656411" indent="0" algn="ctr">
              <a:buNone/>
              <a:defRPr>
                <a:solidFill>
                  <a:schemeClr val="tx1">
                    <a:tint val="75000"/>
                  </a:schemeClr>
                </a:solidFill>
              </a:defRPr>
            </a:lvl7pPr>
            <a:lvl8pPr marL="4265813" indent="0" algn="ctr">
              <a:buNone/>
              <a:defRPr>
                <a:solidFill>
                  <a:schemeClr val="tx1">
                    <a:tint val="75000"/>
                  </a:schemeClr>
                </a:solidFill>
              </a:defRPr>
            </a:lvl8pPr>
            <a:lvl9pPr marL="4875215" indent="0" algn="ctr">
              <a:buNone/>
              <a:defRPr>
                <a:solidFill>
                  <a:schemeClr val="tx1">
                    <a:tint val="75000"/>
                  </a:schemeClr>
                </a:solidFill>
              </a:defRPr>
            </a:lvl9pPr>
          </a:lstStyle>
          <a:p>
            <a:r>
              <a:rPr lang="zh-CN" altLang="en-US" dirty="0"/>
              <a:t>单击此处编辑母版副标题样式</a:t>
            </a:r>
            <a:endParaRPr lang="zh-CN" altLang="zh-CN" dirty="0"/>
          </a:p>
        </p:txBody>
      </p:sp>
    </p:spTree>
    <p:extLst>
      <p:ext uri="{BB962C8B-B14F-4D97-AF65-F5344CB8AC3E}">
        <p14:creationId xmlns:p14="http://schemas.microsoft.com/office/powerpoint/2010/main" val="6193665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463546"/>
            <a:ext cx="10963473" cy="589190"/>
          </a:xfrm>
          <a:prstGeom prst="rect">
            <a:avLst/>
          </a:prstGeom>
        </p:spPr>
        <p:txBody>
          <a:bodyPr anchor="ctr"/>
          <a:lstStyle>
            <a:lvl1pPr>
              <a:defRPr sz="2800"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10" name="内容占位符 2"/>
          <p:cNvSpPr>
            <a:spLocks noGrp="1"/>
          </p:cNvSpPr>
          <p:nvPr>
            <p:ph sz="half" idx="1"/>
          </p:nvPr>
        </p:nvSpPr>
        <p:spPr>
          <a:xfrm>
            <a:off x="719684" y="1351536"/>
            <a:ext cx="10757396" cy="4525736"/>
          </a:xfrm>
          <a:prstGeom prst="rect">
            <a:avLst/>
          </a:prstGeom>
        </p:spPr>
        <p:txBody>
          <a:bodyPr/>
          <a:lstStyle>
            <a:lvl1pPr marL="239106" indent="-239106">
              <a:lnSpc>
                <a:spcPct val="150000"/>
              </a:lnSpc>
              <a:spcBef>
                <a:spcPts val="0"/>
              </a:spcBef>
              <a:buClr>
                <a:schemeClr val="accent2">
                  <a:lumMod val="90000"/>
                </a:schemeClr>
              </a:buClr>
              <a:defRPr sz="2000" b="0">
                <a:solidFill>
                  <a:schemeClr val="bg1"/>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00">
                <a:solidFill>
                  <a:schemeClr val="bg1"/>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400">
                <a:solidFill>
                  <a:schemeClr val="bg1"/>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1407507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4" name="Rectangle 5"/>
          <p:cNvSpPr>
            <a:spLocks noChangeArrowheads="1"/>
          </p:cNvSpPr>
          <p:nvPr userDrawn="1"/>
        </p:nvSpPr>
        <p:spPr bwMode="auto">
          <a:xfrm>
            <a:off x="8493235" y="6504275"/>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Tree>
    <p:extLst>
      <p:ext uri="{BB962C8B-B14F-4D97-AF65-F5344CB8AC3E}">
        <p14:creationId xmlns:p14="http://schemas.microsoft.com/office/powerpoint/2010/main" val="42617757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10" name="标题 1"/>
          <p:cNvSpPr>
            <a:spLocks noGrp="1"/>
          </p:cNvSpPr>
          <p:nvPr>
            <p:ph type="ctrTitle"/>
          </p:nvPr>
        </p:nvSpPr>
        <p:spPr>
          <a:xfrm>
            <a:off x="239443" y="899614"/>
            <a:ext cx="6531276" cy="2387600"/>
          </a:xfrm>
          <a:prstGeom prst="rect">
            <a:avLst/>
          </a:prstGeom>
        </p:spPr>
        <p:txBody>
          <a:bodyPr anchor="ctr">
            <a:normAutofit/>
          </a:bodyPr>
          <a:lstStyle>
            <a:lvl1pPr algn="l">
              <a:defRPr>
                <a:latin typeface="微软雅黑" panose="020B0503020204020204" pitchFamily="34" charset="-122"/>
                <a:ea typeface="微软雅黑" panose="020B0503020204020204" pitchFamily="34" charset="-122"/>
              </a:defRPr>
            </a:lvl1pPr>
          </a:lstStyle>
          <a:p>
            <a:endParaRPr lang="en-US" sz="4798" dirty="0">
              <a:solidFill>
                <a:schemeClr val="bg1"/>
              </a:solidFill>
            </a:endParaRPr>
          </a:p>
        </p:txBody>
      </p:sp>
      <p:sp>
        <p:nvSpPr>
          <p:cNvPr id="11" name="副标题 2"/>
          <p:cNvSpPr>
            <a:spLocks noGrp="1"/>
          </p:cNvSpPr>
          <p:nvPr>
            <p:ph type="subTitle" idx="1"/>
          </p:nvPr>
        </p:nvSpPr>
        <p:spPr>
          <a:xfrm>
            <a:off x="239443" y="3429000"/>
            <a:ext cx="6531276" cy="885327"/>
          </a:xfrm>
          <a:prstGeom prst="rect">
            <a:avLst/>
          </a:prstGeom>
        </p:spPr>
        <p:txBody>
          <a:bodyPr anchor="ctr"/>
          <a:lstStyle>
            <a:lvl1pPr marL="0" indent="0" algn="l">
              <a:buNone/>
              <a:defRPr>
                <a:latin typeface="微软雅黑" panose="020B0503020204020204" pitchFamily="34" charset="-122"/>
                <a:ea typeface="微软雅黑" panose="020B0503020204020204" pitchFamily="34" charset="-122"/>
              </a:defRPr>
            </a:lvl1pPr>
          </a:lstStyle>
          <a:p>
            <a:endParaRPr lang="en-US" altLang="zh-CN" dirty="0">
              <a:solidFill>
                <a:schemeClr val="bg1"/>
              </a:solidFill>
            </a:endParaRPr>
          </a:p>
        </p:txBody>
      </p:sp>
    </p:spTree>
    <p:extLst>
      <p:ext uri="{BB962C8B-B14F-4D97-AF65-F5344CB8AC3E}">
        <p14:creationId xmlns:p14="http://schemas.microsoft.com/office/powerpoint/2010/main" val="1535817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1" fontAlgn="base" latinLnBrk="1" hangingPunct="1">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1" fontAlgn="base" latinLnBrk="1" hangingPunct="1">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1" fontAlgn="base" latinLnBrk="1" hangingPunct="1">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eaLnBrk="1" latinLnBrk="1" hangingPunct="1">
              <a:lnSpc>
                <a:spcPct val="15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eaLnBrk="1" latinLnBrk="1" hangingPunct="1">
              <a:lnSpc>
                <a:spcPct val="15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eaLnBrk="1" latinLnBrk="1" hangingPunct="1">
              <a:lnSpc>
                <a:spcPct val="15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3258272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1" fontAlgn="base" latinLnBrk="1" hangingPunct="1">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1" fontAlgn="base" latinLnBrk="1" hangingPunct="1">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1" fontAlgn="base" latinLnBrk="1" hangingPunct="1">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eaLnBrk="1" latinLnBrk="1" hangingPunct="1">
              <a:lnSpc>
                <a:spcPct val="15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eaLnBrk="1" latinLnBrk="1" hangingPunct="1">
              <a:lnSpc>
                <a:spcPct val="15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eaLnBrk="1" latinLnBrk="1" hangingPunct="1">
              <a:lnSpc>
                <a:spcPct val="15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2650440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73132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84784"/>
            <a:ext cx="10731328" cy="4525736"/>
          </a:xfrm>
          <a:prstGeom prst="rect">
            <a:avLst/>
          </a:prstGeom>
          <a:noFill/>
        </p:spPr>
        <p:txBody>
          <a:bodyPr/>
          <a:lstStyle>
            <a:lvl1pPr marL="239106" marR="0" indent="-239106" algn="l" defTabSz="1218804" rtl="0" eaLnBrk="1" fontAlgn="base" latinLnBrk="1" hangingPunct="1">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1" fontAlgn="base" latinLnBrk="1" hangingPunct="1">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1" fontAlgn="base" latinLnBrk="1" hangingPunct="1">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8979121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Blank Slide">
    <p:spTree>
      <p:nvGrpSpPr>
        <p:cNvPr id="1" name=""/>
        <p:cNvGrpSpPr/>
        <p:nvPr/>
      </p:nvGrpSpPr>
      <p:grpSpPr>
        <a:xfrm>
          <a:off x="0" y="0"/>
          <a:ext cx="0" cy="0"/>
          <a:chOff x="0" y="0"/>
          <a:chExt cx="0" cy="0"/>
        </a:xfrm>
      </p:grpSpPr>
      <p:sp>
        <p:nvSpPr>
          <p:cNvPr id="2" name="内容占位符 2">
            <a:extLst>
              <a:ext uri="{FF2B5EF4-FFF2-40B4-BE49-F238E27FC236}">
                <a16:creationId xmlns:a16="http://schemas.microsoft.com/office/drawing/2014/main" id="{72DAD91E-1176-6C4C-9900-614D82F668FD}"/>
              </a:ext>
            </a:extLst>
          </p:cNvPr>
          <p:cNvSpPr>
            <a:spLocks noGrp="1"/>
          </p:cNvSpPr>
          <p:nvPr>
            <p:ph sz="half" idx="1" hasCustomPrompt="1"/>
          </p:nvPr>
        </p:nvSpPr>
        <p:spPr>
          <a:xfrm>
            <a:off x="623635" y="980728"/>
            <a:ext cx="10731328" cy="5029792"/>
          </a:xfrm>
          <a:prstGeom prst="rect">
            <a:avLst/>
          </a:prstGeom>
          <a:noFill/>
        </p:spPr>
        <p:txBody>
          <a:bodyPr anchor="ctr"/>
          <a:lstStyle>
            <a:lvl1pPr marL="0" marR="0" indent="0" algn="ctr" defTabSz="1218804" rtl="0" eaLnBrk="0" fontAlgn="base" latinLnBrk="0" hangingPunct="0">
              <a:lnSpc>
                <a:spcPct val="120000"/>
              </a:lnSpc>
              <a:spcBef>
                <a:spcPts val="0"/>
              </a:spcBef>
              <a:spcAft>
                <a:spcPct val="0"/>
              </a:spcAft>
              <a:buClr>
                <a:srgbClr val="71B2FF"/>
              </a:buClr>
              <a:buNone/>
              <a:tabLst/>
              <a:defRPr kumimoji="0" lang="zh-CN" altLang="en-US" sz="9600" b="0"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标题</a:t>
            </a:r>
          </a:p>
        </p:txBody>
      </p:sp>
    </p:spTree>
    <p:extLst>
      <p:ext uri="{BB962C8B-B14F-4D97-AF65-F5344CB8AC3E}">
        <p14:creationId xmlns:p14="http://schemas.microsoft.com/office/powerpoint/2010/main" val="7383747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1" fontAlgn="base" latinLnBrk="1" hangingPunct="1">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1" fontAlgn="base" latinLnBrk="1" hangingPunct="1">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1" fontAlgn="base" latinLnBrk="1" hangingPunct="1">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a:noFill/>
        </p:spPr>
        <p:txBody>
          <a:bodyPr/>
          <a:lstStyle>
            <a:lvl1pPr marL="239106" indent="-239106" eaLnBrk="1" latinLnBrk="1" hangingPunct="1">
              <a:lnSpc>
                <a:spcPct val="15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eaLnBrk="1" latinLnBrk="1" hangingPunct="1">
              <a:lnSpc>
                <a:spcPct val="15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eaLnBrk="1" latinLnBrk="1" hangingPunct="1">
              <a:lnSpc>
                <a:spcPct val="15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8444241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5" y="679570"/>
            <a:ext cx="10963473" cy="589190"/>
          </a:xfrm>
          <a:prstGeom prst="rect">
            <a:avLst/>
          </a:prstGeom>
        </p:spPr>
        <p:txBody>
          <a:bodyPr/>
          <a:lstStyle>
            <a:lvl1pPr>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3" name="内容占位符 2"/>
          <p:cNvSpPr>
            <a:spLocks noGrp="1"/>
          </p:cNvSpPr>
          <p:nvPr>
            <p:ph sz="half" idx="1"/>
          </p:nvPr>
        </p:nvSpPr>
        <p:spPr>
          <a:xfrm>
            <a:off x="623635" y="1412776"/>
            <a:ext cx="10963473" cy="4608512"/>
          </a:xfrm>
          <a:prstGeom prst="rect">
            <a:avLst/>
          </a:prstGeom>
          <a:noFill/>
        </p:spPr>
        <p:txBody>
          <a:bodyPr/>
          <a:lstStyle>
            <a:lvl1pPr marL="239106" marR="0" indent="-239106" algn="l" defTabSz="1218804" rtl="0" eaLnBrk="1" fontAlgn="base" latinLnBrk="1" hangingPunct="1">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1" fontAlgn="base" latinLnBrk="1" hangingPunct="1">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1" fontAlgn="base" latinLnBrk="1" hangingPunct="1">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7710201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Blank Slide">
    <p:spTree>
      <p:nvGrpSpPr>
        <p:cNvPr id="1" name=""/>
        <p:cNvGrpSpPr/>
        <p:nvPr/>
      </p:nvGrpSpPr>
      <p:grpSpPr>
        <a:xfrm>
          <a:off x="0" y="0"/>
          <a:ext cx="0" cy="0"/>
          <a:chOff x="0" y="0"/>
          <a:chExt cx="0" cy="0"/>
        </a:xfrm>
      </p:grpSpPr>
      <p:sp>
        <p:nvSpPr>
          <p:cNvPr id="2" name="内容占位符 2">
            <a:extLst>
              <a:ext uri="{FF2B5EF4-FFF2-40B4-BE49-F238E27FC236}">
                <a16:creationId xmlns:a16="http://schemas.microsoft.com/office/drawing/2014/main" id="{72DAD91E-1176-6C4C-9900-614D82F668FD}"/>
              </a:ext>
            </a:extLst>
          </p:cNvPr>
          <p:cNvSpPr>
            <a:spLocks noGrp="1"/>
          </p:cNvSpPr>
          <p:nvPr>
            <p:ph sz="half" idx="1" hasCustomPrompt="1"/>
          </p:nvPr>
        </p:nvSpPr>
        <p:spPr>
          <a:xfrm>
            <a:off x="623635" y="980728"/>
            <a:ext cx="10731328" cy="5029792"/>
          </a:xfrm>
          <a:prstGeom prst="rect">
            <a:avLst/>
          </a:prstGeom>
          <a:noFill/>
        </p:spPr>
        <p:txBody>
          <a:bodyPr anchor="ctr"/>
          <a:lstStyle>
            <a:lvl1pPr marL="0" marR="0" indent="0" algn="ctr" defTabSz="1218804" rtl="0" eaLnBrk="0" fontAlgn="base" latinLnBrk="0" hangingPunct="0">
              <a:lnSpc>
                <a:spcPct val="120000"/>
              </a:lnSpc>
              <a:spcBef>
                <a:spcPts val="0"/>
              </a:spcBef>
              <a:spcAft>
                <a:spcPct val="0"/>
              </a:spcAft>
              <a:buClr>
                <a:srgbClr val="71B2FF"/>
              </a:buClr>
              <a:buNone/>
              <a:tabLst/>
              <a:defRPr kumimoji="0" lang="zh-CN" altLang="en-US" sz="9600" b="0"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标题</a:t>
            </a:r>
          </a:p>
        </p:txBody>
      </p:sp>
    </p:spTree>
    <p:extLst>
      <p:ext uri="{BB962C8B-B14F-4D97-AF65-F5344CB8AC3E}">
        <p14:creationId xmlns:p14="http://schemas.microsoft.com/office/powerpoint/2010/main" val="214543510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5" Type="http://schemas.openxmlformats.org/officeDocument/2006/relationships/hyperlink" Target="http://www.mindspore.cn/" TargetMode="External"/><Relationship Id="rId4" Type="http://schemas.openxmlformats.org/officeDocument/2006/relationships/hyperlink" Target="http://www.hiascend.com/" TargetMode="Externa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hyperlink" Target="http://www.mindspore.cn/" TargetMode="External"/><Relationship Id="rId2" Type="http://schemas.openxmlformats.org/officeDocument/2006/relationships/theme" Target="../theme/theme2.xml"/><Relationship Id="rId1" Type="http://schemas.openxmlformats.org/officeDocument/2006/relationships/slideLayout" Target="../slideLayouts/slideLayout2.xml"/><Relationship Id="rId6" Type="http://schemas.openxmlformats.org/officeDocument/2006/relationships/hyperlink" Target="http://www.hiascend.com/" TargetMode="External"/><Relationship Id="rId5" Type="http://schemas.openxmlformats.org/officeDocument/2006/relationships/image" Target="../media/image4.png"/><Relationship Id="rId4" Type="http://schemas.openxmlformats.org/officeDocument/2006/relationships/image" Target="../media/image3.png"/></Relationships>
</file>

<file path=ppt/slideMasters/_rels/slideMaster3.xml.rels><?xml version="1.0" encoding="UTF-8" standalone="yes"?>
<Relationships xmlns="http://schemas.openxmlformats.org/package/2006/relationships"><Relationship Id="rId8" Type="http://schemas.openxmlformats.org/officeDocument/2006/relationships/hyperlink" Target="http://www.hiascend.com/" TargetMode="External"/><Relationship Id="rId3" Type="http://schemas.openxmlformats.org/officeDocument/2006/relationships/slideLayout" Target="../slideLayouts/slideLayout5.xml"/><Relationship Id="rId7" Type="http://schemas.openxmlformats.org/officeDocument/2006/relationships/image" Target="../media/image4.png"/><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image" Target="../media/image3.png"/><Relationship Id="rId5" Type="http://schemas.openxmlformats.org/officeDocument/2006/relationships/theme" Target="../theme/theme3.xml"/><Relationship Id="rId4" Type="http://schemas.openxmlformats.org/officeDocument/2006/relationships/slideLayout" Target="../slideLayouts/slideLayout6.xml"/><Relationship Id="rId9" Type="http://schemas.openxmlformats.org/officeDocument/2006/relationships/hyperlink" Target="http://www.mindspore.cn/" TargetMode="Externa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hyperlink" Target="http://www.mindspore.cn/" TargetMode="External"/><Relationship Id="rId5" Type="http://schemas.openxmlformats.org/officeDocument/2006/relationships/hyperlink" Target="http://www.hiascend.com/" TargetMode="External"/><Relationship Id="rId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3" Type="http://schemas.openxmlformats.org/officeDocument/2006/relationships/hyperlink" Target="http://www.hiascend.com/" TargetMode="External"/><Relationship Id="rId2" Type="http://schemas.openxmlformats.org/officeDocument/2006/relationships/theme" Target="../theme/theme5.xml"/><Relationship Id="rId1" Type="http://schemas.openxmlformats.org/officeDocument/2006/relationships/slideLayout" Target="../slideLayouts/slideLayout10.xml"/><Relationship Id="rId4" Type="http://schemas.openxmlformats.org/officeDocument/2006/relationships/hyperlink" Target="http://www.mindspore.cn/" TargetMode="Externa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hyperlink" Target="http://www.mindspore.cn/" TargetMode="External"/><Relationship Id="rId2" Type="http://schemas.openxmlformats.org/officeDocument/2006/relationships/theme" Target="../theme/theme6.xml"/><Relationship Id="rId1" Type="http://schemas.openxmlformats.org/officeDocument/2006/relationships/slideLayout" Target="../slideLayouts/slideLayout11.xml"/><Relationship Id="rId6" Type="http://schemas.openxmlformats.org/officeDocument/2006/relationships/hyperlink" Target="http://www.hiascend.com/" TargetMode="External"/><Relationship Id="rId5" Type="http://schemas.openxmlformats.org/officeDocument/2006/relationships/image" Target="../media/image7.png"/><Relationship Id="rId4" Type="http://schemas.openxmlformats.org/officeDocument/2006/relationships/image" Target="../media/image6.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Picture 6" descr="C:\Users\z00205060\Desktop\CP项目\规范类文件\新建文件夹\巴展视觉物料规范-18.jpg"/>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22299" y="1050"/>
            <a:ext cx="12196763" cy="6856951"/>
          </a:xfrm>
          <a:prstGeom prst="rect">
            <a:avLst/>
          </a:prstGeom>
          <a:noFill/>
        </p:spPr>
      </p:pic>
      <p:sp>
        <p:nvSpPr>
          <p:cNvPr id="166" name="TextBox 165"/>
          <p:cNvSpPr txBox="1"/>
          <p:nvPr userDrawn="1"/>
        </p:nvSpPr>
        <p:spPr>
          <a:xfrm>
            <a:off x="239443" y="6285801"/>
            <a:ext cx="4706361" cy="338426"/>
          </a:xfrm>
          <a:prstGeom prst="rect">
            <a:avLst/>
          </a:prstGeom>
          <a:noFill/>
        </p:spPr>
        <p:txBody>
          <a:bodyPr wrap="square" rtlCol="0">
            <a:spAutoFit/>
          </a:bodyPr>
          <a:lstStyle/>
          <a:p>
            <a:r>
              <a:rPr lang="en-US" altLang="zh-CN" sz="1599" dirty="0">
                <a:solidFill>
                  <a:srgbClr val="000000">
                    <a:lumMod val="50000"/>
                    <a:lumOff val="50000"/>
                  </a:srgbClr>
                </a:solidFill>
                <a:latin typeface="+mj-ea"/>
                <a:ea typeface="+mj-ea"/>
              </a:rPr>
              <a:t>Building a better connected world</a:t>
            </a:r>
            <a:endParaRPr lang="zh-CN" altLang="en-US" sz="1599" dirty="0">
              <a:solidFill>
                <a:srgbClr val="000000">
                  <a:lumMod val="50000"/>
                  <a:lumOff val="50000"/>
                </a:srgbClr>
              </a:solidFill>
              <a:latin typeface="+mj-ea"/>
              <a:ea typeface="+mj-ea"/>
            </a:endParaRPr>
          </a:p>
        </p:txBody>
      </p:sp>
      <p:sp>
        <p:nvSpPr>
          <p:cNvPr id="167" name="副标题 2"/>
          <p:cNvSpPr txBox="1">
            <a:spLocks/>
          </p:cNvSpPr>
          <p:nvPr userDrawn="1"/>
        </p:nvSpPr>
        <p:spPr bwMode="auto">
          <a:xfrm>
            <a:off x="9644112" y="6308431"/>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4">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5">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
        <p:nvSpPr>
          <p:cNvPr id="5" name="矩形 4">
            <a:extLst>
              <a:ext uri="{FF2B5EF4-FFF2-40B4-BE49-F238E27FC236}">
                <a16:creationId xmlns:a16="http://schemas.microsoft.com/office/drawing/2014/main" id="{619AD3F2-BA67-F442-82C2-0DBEB63FAA32}"/>
              </a:ext>
            </a:extLst>
          </p:cNvPr>
          <p:cNvSpPr/>
          <p:nvPr userDrawn="1"/>
        </p:nvSpPr>
        <p:spPr bwMode="auto">
          <a:xfrm>
            <a:off x="12374038" y="3284984"/>
            <a:ext cx="1311056" cy="3634656"/>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sp>
        <p:nvSpPr>
          <p:cNvPr id="6" name="Rectangle 15">
            <a:extLst>
              <a:ext uri="{FF2B5EF4-FFF2-40B4-BE49-F238E27FC236}">
                <a16:creationId xmlns:a16="http://schemas.microsoft.com/office/drawing/2014/main" id="{1C8E7135-B1FB-2443-8EEA-40B106433C80}"/>
              </a:ext>
            </a:extLst>
          </p:cNvPr>
          <p:cNvSpPr>
            <a:spLocks noChangeArrowheads="1"/>
          </p:cNvSpPr>
          <p:nvPr userDrawn="1"/>
        </p:nvSpPr>
        <p:spPr bwMode="auto">
          <a:xfrm>
            <a:off x="-2614587" y="131014"/>
            <a:ext cx="2460528" cy="6289153"/>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英文标题</a:t>
            </a:r>
            <a:r>
              <a:rPr lang="en-US" altLang="zh-CN" sz="1466" dirty="0">
                <a:solidFill>
                  <a:srgbClr val="374154"/>
                </a:solidFill>
                <a:latin typeface="Gill Sans MT" panose="020B0502020104020203" pitchFamily="34" charset="0"/>
                <a:ea typeface="Microsoft YaHei" panose="020B0503020204020204" pitchFamily="34" charset="-122"/>
              </a:rPr>
              <a:t>:32-35pt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中文标题</a:t>
            </a:r>
            <a:r>
              <a:rPr lang="en-US" altLang="zh-CN" sz="1466" dirty="0">
                <a:solidFill>
                  <a:srgbClr val="374154"/>
                </a:solidFill>
                <a:latin typeface="Gill Sans MT" panose="020B0502020104020203" pitchFamily="34" charset="0"/>
                <a:ea typeface="Microsoft YaHei" panose="020B0503020204020204" pitchFamily="34" charset="-122"/>
              </a:rPr>
              <a:t>:30-32pt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英文正文</a:t>
            </a:r>
            <a:r>
              <a:rPr lang="en-US" altLang="zh-CN" sz="1466"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 </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中文正文</a:t>
            </a:r>
            <a:r>
              <a:rPr lang="en-US" altLang="zh-CN" sz="1466"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):18pt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细黑体</a:t>
            </a:r>
            <a:r>
              <a:rPr lang="zh-CN" altLang="en-US" sz="1466" b="1" dirty="0">
                <a:solidFill>
                  <a:srgbClr val="374154"/>
                </a:solidFill>
                <a:latin typeface="Gill Sans MT" panose="020B0502020104020203" pitchFamily="34" charset="0"/>
                <a:ea typeface="Microsoft YaHei" panose="020B0503020204020204" pitchFamily="34" charset="-122"/>
              </a:rPr>
              <a:t> </a:t>
            </a:r>
          </a:p>
        </p:txBody>
      </p:sp>
      <p:grpSp>
        <p:nvGrpSpPr>
          <p:cNvPr id="7" name="Group 18">
            <a:extLst>
              <a:ext uri="{FF2B5EF4-FFF2-40B4-BE49-F238E27FC236}">
                <a16:creationId xmlns:a16="http://schemas.microsoft.com/office/drawing/2014/main" id="{796B595D-35D4-FE4A-8205-2E155BC0AAAE}"/>
              </a:ext>
            </a:extLst>
          </p:cNvPr>
          <p:cNvGrpSpPr>
            <a:grpSpLocks/>
          </p:cNvGrpSpPr>
          <p:nvPr userDrawn="1"/>
        </p:nvGrpSpPr>
        <p:grpSpPr bwMode="auto">
          <a:xfrm>
            <a:off x="12552504" y="3727418"/>
            <a:ext cx="986752" cy="182532"/>
            <a:chOff x="5893" y="2387"/>
            <a:chExt cx="466" cy="115"/>
          </a:xfrm>
        </p:grpSpPr>
        <p:sp>
          <p:nvSpPr>
            <p:cNvPr id="8" name="Rectangle 19">
              <a:extLst>
                <a:ext uri="{FF2B5EF4-FFF2-40B4-BE49-F238E27FC236}">
                  <a16:creationId xmlns:a16="http://schemas.microsoft.com/office/drawing/2014/main" id="{1E2B92B5-08F0-C844-90A9-19BC5233AA3F}"/>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 name="Rectangle 20">
              <a:extLst>
                <a:ext uri="{FF2B5EF4-FFF2-40B4-BE49-F238E27FC236}">
                  <a16:creationId xmlns:a16="http://schemas.microsoft.com/office/drawing/2014/main" id="{95CF2C6A-613A-AB41-826F-67910FE06F8F}"/>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 name="Rectangle 21">
              <a:extLst>
                <a:ext uri="{FF2B5EF4-FFF2-40B4-BE49-F238E27FC236}">
                  <a16:creationId xmlns:a16="http://schemas.microsoft.com/office/drawing/2014/main" id="{5347E1F2-C7E2-CE42-83EA-E8A5C05F6473}"/>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 name="Rectangle 22">
              <a:extLst>
                <a:ext uri="{FF2B5EF4-FFF2-40B4-BE49-F238E27FC236}">
                  <a16:creationId xmlns:a16="http://schemas.microsoft.com/office/drawing/2014/main" id="{AFE00954-A264-E648-9D3B-B559371FDC15}"/>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23">
            <a:extLst>
              <a:ext uri="{FF2B5EF4-FFF2-40B4-BE49-F238E27FC236}">
                <a16:creationId xmlns:a16="http://schemas.microsoft.com/office/drawing/2014/main" id="{5D5CAADF-3918-0145-B687-AB9D663114B4}"/>
              </a:ext>
            </a:extLst>
          </p:cNvPr>
          <p:cNvGrpSpPr>
            <a:grpSpLocks/>
          </p:cNvGrpSpPr>
          <p:nvPr userDrawn="1"/>
        </p:nvGrpSpPr>
        <p:grpSpPr bwMode="auto">
          <a:xfrm>
            <a:off x="12552504" y="3943282"/>
            <a:ext cx="986752" cy="182532"/>
            <a:chOff x="5893" y="2523"/>
            <a:chExt cx="466" cy="115"/>
          </a:xfrm>
        </p:grpSpPr>
        <p:sp>
          <p:nvSpPr>
            <p:cNvPr id="14" name="Rectangle 24">
              <a:extLst>
                <a:ext uri="{FF2B5EF4-FFF2-40B4-BE49-F238E27FC236}">
                  <a16:creationId xmlns:a16="http://schemas.microsoft.com/office/drawing/2014/main" id="{01574B5E-AB99-9140-AAAA-0C8D4279C094}"/>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5" name="Rectangle 25">
              <a:extLst>
                <a:ext uri="{FF2B5EF4-FFF2-40B4-BE49-F238E27FC236}">
                  <a16:creationId xmlns:a16="http://schemas.microsoft.com/office/drawing/2014/main" id="{46D0EE19-EC8D-174C-8789-F705BDAA1EBB}"/>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6" name="Rectangle 26">
              <a:extLst>
                <a:ext uri="{FF2B5EF4-FFF2-40B4-BE49-F238E27FC236}">
                  <a16:creationId xmlns:a16="http://schemas.microsoft.com/office/drawing/2014/main" id="{BBADA7E3-34E7-F442-A351-0184E08B28E2}"/>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7" name="Rectangle 27">
              <a:extLst>
                <a:ext uri="{FF2B5EF4-FFF2-40B4-BE49-F238E27FC236}">
                  <a16:creationId xmlns:a16="http://schemas.microsoft.com/office/drawing/2014/main" id="{55E5DA38-871F-E641-A279-97E7D338BAC1}"/>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28">
            <a:extLst>
              <a:ext uri="{FF2B5EF4-FFF2-40B4-BE49-F238E27FC236}">
                <a16:creationId xmlns:a16="http://schemas.microsoft.com/office/drawing/2014/main" id="{E481499E-8396-924A-A58C-0EE9367B0FB9}"/>
              </a:ext>
            </a:extLst>
          </p:cNvPr>
          <p:cNvGrpSpPr>
            <a:grpSpLocks/>
          </p:cNvGrpSpPr>
          <p:nvPr userDrawn="1"/>
        </p:nvGrpSpPr>
        <p:grpSpPr bwMode="auto">
          <a:xfrm>
            <a:off x="12552504" y="4159146"/>
            <a:ext cx="986752" cy="182532"/>
            <a:chOff x="5893" y="2659"/>
            <a:chExt cx="466" cy="115"/>
          </a:xfrm>
        </p:grpSpPr>
        <p:sp>
          <p:nvSpPr>
            <p:cNvPr id="19" name="Rectangle 29">
              <a:extLst>
                <a:ext uri="{FF2B5EF4-FFF2-40B4-BE49-F238E27FC236}">
                  <a16:creationId xmlns:a16="http://schemas.microsoft.com/office/drawing/2014/main" id="{5C12F22C-F531-FE40-983A-9F95C2302305}"/>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0" name="Rectangle 30">
              <a:extLst>
                <a:ext uri="{FF2B5EF4-FFF2-40B4-BE49-F238E27FC236}">
                  <a16:creationId xmlns:a16="http://schemas.microsoft.com/office/drawing/2014/main" id="{E414F990-72E5-7F4A-96FC-BB3F67D09FBB}"/>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1" name="Rectangle 31">
              <a:extLst>
                <a:ext uri="{FF2B5EF4-FFF2-40B4-BE49-F238E27FC236}">
                  <a16:creationId xmlns:a16="http://schemas.microsoft.com/office/drawing/2014/main" id="{091A22D3-4AB5-5A4B-A9FE-D2D1B2A0597B}"/>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2" name="Rectangle 32">
              <a:extLst>
                <a:ext uri="{FF2B5EF4-FFF2-40B4-BE49-F238E27FC236}">
                  <a16:creationId xmlns:a16="http://schemas.microsoft.com/office/drawing/2014/main" id="{BD829CE7-8C77-1248-ACAC-20F6C9B5139B}"/>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33">
            <a:extLst>
              <a:ext uri="{FF2B5EF4-FFF2-40B4-BE49-F238E27FC236}">
                <a16:creationId xmlns:a16="http://schemas.microsoft.com/office/drawing/2014/main" id="{F921DAEB-2C97-9945-97B4-89D5F37591BD}"/>
              </a:ext>
            </a:extLst>
          </p:cNvPr>
          <p:cNvGrpSpPr>
            <a:grpSpLocks/>
          </p:cNvGrpSpPr>
          <p:nvPr userDrawn="1"/>
        </p:nvGrpSpPr>
        <p:grpSpPr bwMode="auto">
          <a:xfrm>
            <a:off x="12552504" y="3511551"/>
            <a:ext cx="986752" cy="188882"/>
            <a:chOff x="5893" y="2251"/>
            <a:chExt cx="466" cy="119"/>
          </a:xfrm>
        </p:grpSpPr>
        <p:sp>
          <p:nvSpPr>
            <p:cNvPr id="24" name="Rectangle 34">
              <a:extLst>
                <a:ext uri="{FF2B5EF4-FFF2-40B4-BE49-F238E27FC236}">
                  <a16:creationId xmlns:a16="http://schemas.microsoft.com/office/drawing/2014/main" id="{3F258733-CC61-2043-95A5-E886A05FAAAB}"/>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35">
              <a:extLst>
                <a:ext uri="{FF2B5EF4-FFF2-40B4-BE49-F238E27FC236}">
                  <a16:creationId xmlns:a16="http://schemas.microsoft.com/office/drawing/2014/main" id="{4669E48B-2AA5-4D4A-9D1D-9865C0362BE1}"/>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36">
              <a:extLst>
                <a:ext uri="{FF2B5EF4-FFF2-40B4-BE49-F238E27FC236}">
                  <a16:creationId xmlns:a16="http://schemas.microsoft.com/office/drawing/2014/main" id="{A73B585B-A29F-D94D-914E-AB29123BD82C}"/>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37">
              <a:extLst>
                <a:ext uri="{FF2B5EF4-FFF2-40B4-BE49-F238E27FC236}">
                  <a16:creationId xmlns:a16="http://schemas.microsoft.com/office/drawing/2014/main" id="{5DBE1F1E-7F8C-9340-B9B9-28CCBDBC604C}"/>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8" name="Group 38">
            <a:extLst>
              <a:ext uri="{FF2B5EF4-FFF2-40B4-BE49-F238E27FC236}">
                <a16:creationId xmlns:a16="http://schemas.microsoft.com/office/drawing/2014/main" id="{5945ED12-CAF4-314D-81E7-3398B54FDE9A}"/>
              </a:ext>
            </a:extLst>
          </p:cNvPr>
          <p:cNvGrpSpPr>
            <a:grpSpLocks/>
          </p:cNvGrpSpPr>
          <p:nvPr userDrawn="1"/>
        </p:nvGrpSpPr>
        <p:grpSpPr bwMode="auto">
          <a:xfrm>
            <a:off x="12552504" y="4519449"/>
            <a:ext cx="986752" cy="182532"/>
            <a:chOff x="5893" y="2886"/>
            <a:chExt cx="466" cy="115"/>
          </a:xfrm>
        </p:grpSpPr>
        <p:sp>
          <p:nvSpPr>
            <p:cNvPr id="29" name="Rectangle 39">
              <a:extLst>
                <a:ext uri="{FF2B5EF4-FFF2-40B4-BE49-F238E27FC236}">
                  <a16:creationId xmlns:a16="http://schemas.microsoft.com/office/drawing/2014/main" id="{7981459B-0D2D-8746-BD89-FB4A4F8101D2}"/>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40">
              <a:extLst>
                <a:ext uri="{FF2B5EF4-FFF2-40B4-BE49-F238E27FC236}">
                  <a16:creationId xmlns:a16="http://schemas.microsoft.com/office/drawing/2014/main" id="{2362E9E5-8259-5E44-8845-7A24285F4CC5}"/>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41">
              <a:extLst>
                <a:ext uri="{FF2B5EF4-FFF2-40B4-BE49-F238E27FC236}">
                  <a16:creationId xmlns:a16="http://schemas.microsoft.com/office/drawing/2014/main" id="{5E560C95-D174-FE4F-9C66-DA77F3243E6F}"/>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2" name="Rectangle 42">
              <a:extLst>
                <a:ext uri="{FF2B5EF4-FFF2-40B4-BE49-F238E27FC236}">
                  <a16:creationId xmlns:a16="http://schemas.microsoft.com/office/drawing/2014/main" id="{9E66B87C-90AF-C944-BAF8-B5E0E90EB576}"/>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3" name="Group 43">
            <a:extLst>
              <a:ext uri="{FF2B5EF4-FFF2-40B4-BE49-F238E27FC236}">
                <a16:creationId xmlns:a16="http://schemas.microsoft.com/office/drawing/2014/main" id="{AF5A0425-F020-D24E-B391-B698FA4C590A}"/>
              </a:ext>
            </a:extLst>
          </p:cNvPr>
          <p:cNvGrpSpPr>
            <a:grpSpLocks/>
          </p:cNvGrpSpPr>
          <p:nvPr userDrawn="1"/>
        </p:nvGrpSpPr>
        <p:grpSpPr bwMode="auto">
          <a:xfrm>
            <a:off x="12552504" y="4735313"/>
            <a:ext cx="986752" cy="182532"/>
            <a:chOff x="5893" y="3022"/>
            <a:chExt cx="466" cy="115"/>
          </a:xfrm>
        </p:grpSpPr>
        <p:sp>
          <p:nvSpPr>
            <p:cNvPr id="34" name="Rectangle 44">
              <a:extLst>
                <a:ext uri="{FF2B5EF4-FFF2-40B4-BE49-F238E27FC236}">
                  <a16:creationId xmlns:a16="http://schemas.microsoft.com/office/drawing/2014/main" id="{51C2EF4F-5964-F441-B73E-8914AB62A4B8}"/>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45">
              <a:extLst>
                <a:ext uri="{FF2B5EF4-FFF2-40B4-BE49-F238E27FC236}">
                  <a16:creationId xmlns:a16="http://schemas.microsoft.com/office/drawing/2014/main" id="{28EB06D8-92E6-2348-9349-F70AEF6B3157}"/>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6" name="Rectangle 46">
              <a:extLst>
                <a:ext uri="{FF2B5EF4-FFF2-40B4-BE49-F238E27FC236}">
                  <a16:creationId xmlns:a16="http://schemas.microsoft.com/office/drawing/2014/main" id="{62ADEB10-B297-7E46-ABF8-F28C21F891F6}"/>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47">
              <a:extLst>
                <a:ext uri="{FF2B5EF4-FFF2-40B4-BE49-F238E27FC236}">
                  <a16:creationId xmlns:a16="http://schemas.microsoft.com/office/drawing/2014/main" id="{548D7C14-17F3-7748-A2EE-9F52437B8D57}"/>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8" name="Group 48">
            <a:extLst>
              <a:ext uri="{FF2B5EF4-FFF2-40B4-BE49-F238E27FC236}">
                <a16:creationId xmlns:a16="http://schemas.microsoft.com/office/drawing/2014/main" id="{2457C9EE-458B-8846-9132-F876F8C1B5C3}"/>
              </a:ext>
            </a:extLst>
          </p:cNvPr>
          <p:cNvGrpSpPr>
            <a:grpSpLocks/>
          </p:cNvGrpSpPr>
          <p:nvPr userDrawn="1"/>
        </p:nvGrpSpPr>
        <p:grpSpPr bwMode="auto">
          <a:xfrm>
            <a:off x="12552504" y="4951179"/>
            <a:ext cx="986752" cy="182532"/>
            <a:chOff x="5893" y="3158"/>
            <a:chExt cx="466" cy="115"/>
          </a:xfrm>
        </p:grpSpPr>
        <p:sp>
          <p:nvSpPr>
            <p:cNvPr id="39" name="Rectangle 49">
              <a:extLst>
                <a:ext uri="{FF2B5EF4-FFF2-40B4-BE49-F238E27FC236}">
                  <a16:creationId xmlns:a16="http://schemas.microsoft.com/office/drawing/2014/main" id="{4397F2C7-606F-5B4C-BA14-704C5600A023}"/>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0" name="Rectangle 50">
              <a:extLst>
                <a:ext uri="{FF2B5EF4-FFF2-40B4-BE49-F238E27FC236}">
                  <a16:creationId xmlns:a16="http://schemas.microsoft.com/office/drawing/2014/main" id="{F897DEA9-DA35-584E-83FE-D7581BBA5697}"/>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51">
              <a:extLst>
                <a:ext uri="{FF2B5EF4-FFF2-40B4-BE49-F238E27FC236}">
                  <a16:creationId xmlns:a16="http://schemas.microsoft.com/office/drawing/2014/main" id="{F61379D1-8DC9-3D45-A788-0D6A0A521C5E}"/>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52">
              <a:extLst>
                <a:ext uri="{FF2B5EF4-FFF2-40B4-BE49-F238E27FC236}">
                  <a16:creationId xmlns:a16="http://schemas.microsoft.com/office/drawing/2014/main" id="{B241386C-0A61-534A-84EC-4869258EFD02}"/>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3" name="Group 53">
            <a:extLst>
              <a:ext uri="{FF2B5EF4-FFF2-40B4-BE49-F238E27FC236}">
                <a16:creationId xmlns:a16="http://schemas.microsoft.com/office/drawing/2014/main" id="{6EABE634-902D-6A4F-8667-C8364893976E}"/>
              </a:ext>
            </a:extLst>
          </p:cNvPr>
          <p:cNvGrpSpPr>
            <a:grpSpLocks/>
          </p:cNvGrpSpPr>
          <p:nvPr userDrawn="1"/>
        </p:nvGrpSpPr>
        <p:grpSpPr bwMode="auto">
          <a:xfrm>
            <a:off x="12552504" y="5311482"/>
            <a:ext cx="986752" cy="182532"/>
            <a:chOff x="5893" y="3385"/>
            <a:chExt cx="466" cy="115"/>
          </a:xfrm>
        </p:grpSpPr>
        <p:sp>
          <p:nvSpPr>
            <p:cNvPr id="44" name="Rectangle 54">
              <a:extLst>
                <a:ext uri="{FF2B5EF4-FFF2-40B4-BE49-F238E27FC236}">
                  <a16:creationId xmlns:a16="http://schemas.microsoft.com/office/drawing/2014/main" id="{8A3F1DC6-4C19-0C47-A060-05B7DEB7B400}"/>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5">
              <a:extLst>
                <a:ext uri="{FF2B5EF4-FFF2-40B4-BE49-F238E27FC236}">
                  <a16:creationId xmlns:a16="http://schemas.microsoft.com/office/drawing/2014/main" id="{10EDA735-F1A0-AC46-9EA5-39DA9D75DAC6}"/>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6">
              <a:extLst>
                <a:ext uri="{FF2B5EF4-FFF2-40B4-BE49-F238E27FC236}">
                  <a16:creationId xmlns:a16="http://schemas.microsoft.com/office/drawing/2014/main" id="{4D5988AB-3E8C-CE45-9E81-004D02EDAAC8}"/>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7">
              <a:extLst>
                <a:ext uri="{FF2B5EF4-FFF2-40B4-BE49-F238E27FC236}">
                  <a16:creationId xmlns:a16="http://schemas.microsoft.com/office/drawing/2014/main" id="{C462656E-867B-4845-9A8A-472D1D0C1141}"/>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8" name="Group 58">
            <a:extLst>
              <a:ext uri="{FF2B5EF4-FFF2-40B4-BE49-F238E27FC236}">
                <a16:creationId xmlns:a16="http://schemas.microsoft.com/office/drawing/2014/main" id="{148575CE-E201-4946-B750-A6E959D4FBD9}"/>
              </a:ext>
            </a:extLst>
          </p:cNvPr>
          <p:cNvGrpSpPr>
            <a:grpSpLocks/>
          </p:cNvGrpSpPr>
          <p:nvPr userDrawn="1"/>
        </p:nvGrpSpPr>
        <p:grpSpPr bwMode="auto">
          <a:xfrm>
            <a:off x="12552504" y="5527346"/>
            <a:ext cx="986752" cy="182532"/>
            <a:chOff x="5893" y="3521"/>
            <a:chExt cx="466" cy="115"/>
          </a:xfrm>
        </p:grpSpPr>
        <p:sp>
          <p:nvSpPr>
            <p:cNvPr id="49" name="Rectangle 59">
              <a:extLst>
                <a:ext uri="{FF2B5EF4-FFF2-40B4-BE49-F238E27FC236}">
                  <a16:creationId xmlns:a16="http://schemas.microsoft.com/office/drawing/2014/main" id="{01261E82-C730-4141-B429-5F264F108EEB}"/>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60">
              <a:extLst>
                <a:ext uri="{FF2B5EF4-FFF2-40B4-BE49-F238E27FC236}">
                  <a16:creationId xmlns:a16="http://schemas.microsoft.com/office/drawing/2014/main" id="{CF548E3C-805C-B74E-A056-EA0F641474CB}"/>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61">
              <a:extLst>
                <a:ext uri="{FF2B5EF4-FFF2-40B4-BE49-F238E27FC236}">
                  <a16:creationId xmlns:a16="http://schemas.microsoft.com/office/drawing/2014/main" id="{B9A593C3-40CF-2F43-AE1F-5FF7A683E494}"/>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2" name="Rectangle 62">
              <a:extLst>
                <a:ext uri="{FF2B5EF4-FFF2-40B4-BE49-F238E27FC236}">
                  <a16:creationId xmlns:a16="http://schemas.microsoft.com/office/drawing/2014/main" id="{8CC0422D-7E0A-B345-8BF6-C34737C6EA59}"/>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3" name="Group 63">
            <a:extLst>
              <a:ext uri="{FF2B5EF4-FFF2-40B4-BE49-F238E27FC236}">
                <a16:creationId xmlns:a16="http://schemas.microsoft.com/office/drawing/2014/main" id="{B75B9CB2-9A4F-B548-A327-B3C4267D7FC6}"/>
              </a:ext>
            </a:extLst>
          </p:cNvPr>
          <p:cNvGrpSpPr>
            <a:grpSpLocks/>
          </p:cNvGrpSpPr>
          <p:nvPr userDrawn="1"/>
        </p:nvGrpSpPr>
        <p:grpSpPr bwMode="auto">
          <a:xfrm>
            <a:off x="12552504" y="5743210"/>
            <a:ext cx="986752" cy="182532"/>
            <a:chOff x="5893" y="3657"/>
            <a:chExt cx="466" cy="115"/>
          </a:xfrm>
        </p:grpSpPr>
        <p:sp>
          <p:nvSpPr>
            <p:cNvPr id="54" name="Rectangle 64">
              <a:extLst>
                <a:ext uri="{FF2B5EF4-FFF2-40B4-BE49-F238E27FC236}">
                  <a16:creationId xmlns:a16="http://schemas.microsoft.com/office/drawing/2014/main" id="{7DF70CB3-47E6-834F-AD76-46B0A62EF5B9}"/>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65">
              <a:extLst>
                <a:ext uri="{FF2B5EF4-FFF2-40B4-BE49-F238E27FC236}">
                  <a16:creationId xmlns:a16="http://schemas.microsoft.com/office/drawing/2014/main" id="{9D6596AA-118E-B849-B8E6-49BEBB527EF3}"/>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6" name="Rectangle 66">
              <a:extLst>
                <a:ext uri="{FF2B5EF4-FFF2-40B4-BE49-F238E27FC236}">
                  <a16:creationId xmlns:a16="http://schemas.microsoft.com/office/drawing/2014/main" id="{3B7FB096-A8DA-3749-A64C-EEFA5EADEFC1}"/>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67">
              <a:extLst>
                <a:ext uri="{FF2B5EF4-FFF2-40B4-BE49-F238E27FC236}">
                  <a16:creationId xmlns:a16="http://schemas.microsoft.com/office/drawing/2014/main" id="{6CB8E600-D0C2-F846-BA13-FD68B8463598}"/>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8" name="Group 68">
            <a:extLst>
              <a:ext uri="{FF2B5EF4-FFF2-40B4-BE49-F238E27FC236}">
                <a16:creationId xmlns:a16="http://schemas.microsoft.com/office/drawing/2014/main" id="{5247790C-D880-4C4D-8315-A9BB17E3E3AC}"/>
              </a:ext>
            </a:extLst>
          </p:cNvPr>
          <p:cNvGrpSpPr>
            <a:grpSpLocks/>
          </p:cNvGrpSpPr>
          <p:nvPr userDrawn="1"/>
        </p:nvGrpSpPr>
        <p:grpSpPr bwMode="auto">
          <a:xfrm>
            <a:off x="12552504" y="6103513"/>
            <a:ext cx="986752" cy="182532"/>
            <a:chOff x="5893" y="3884"/>
            <a:chExt cx="466" cy="115"/>
          </a:xfrm>
        </p:grpSpPr>
        <p:sp>
          <p:nvSpPr>
            <p:cNvPr id="59" name="Rectangle 69">
              <a:extLst>
                <a:ext uri="{FF2B5EF4-FFF2-40B4-BE49-F238E27FC236}">
                  <a16:creationId xmlns:a16="http://schemas.microsoft.com/office/drawing/2014/main" id="{3166DA89-F5D3-C545-BE42-6365B750BE62}"/>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0" name="Rectangle 70">
              <a:extLst>
                <a:ext uri="{FF2B5EF4-FFF2-40B4-BE49-F238E27FC236}">
                  <a16:creationId xmlns:a16="http://schemas.microsoft.com/office/drawing/2014/main" id="{5613BC41-2D79-2940-B602-F8C09EEE0AD5}"/>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71">
              <a:extLst>
                <a:ext uri="{FF2B5EF4-FFF2-40B4-BE49-F238E27FC236}">
                  <a16:creationId xmlns:a16="http://schemas.microsoft.com/office/drawing/2014/main" id="{C94DCAAB-8180-A246-928E-B7C9451CFA79}"/>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72">
              <a:extLst>
                <a:ext uri="{FF2B5EF4-FFF2-40B4-BE49-F238E27FC236}">
                  <a16:creationId xmlns:a16="http://schemas.microsoft.com/office/drawing/2014/main" id="{70BE5AD0-40B9-2A48-BBE4-21BEDDB81EEE}"/>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3" name="Group 73">
            <a:extLst>
              <a:ext uri="{FF2B5EF4-FFF2-40B4-BE49-F238E27FC236}">
                <a16:creationId xmlns:a16="http://schemas.microsoft.com/office/drawing/2014/main" id="{C573193A-62C7-F949-9420-6D8C2C9B70FC}"/>
              </a:ext>
            </a:extLst>
          </p:cNvPr>
          <p:cNvGrpSpPr>
            <a:grpSpLocks/>
          </p:cNvGrpSpPr>
          <p:nvPr userDrawn="1"/>
        </p:nvGrpSpPr>
        <p:grpSpPr bwMode="auto">
          <a:xfrm>
            <a:off x="12552504" y="6328901"/>
            <a:ext cx="986752" cy="182532"/>
            <a:chOff x="5893" y="4026"/>
            <a:chExt cx="466" cy="115"/>
          </a:xfrm>
        </p:grpSpPr>
        <p:sp>
          <p:nvSpPr>
            <p:cNvPr id="64" name="Rectangle 74">
              <a:extLst>
                <a:ext uri="{FF2B5EF4-FFF2-40B4-BE49-F238E27FC236}">
                  <a16:creationId xmlns:a16="http://schemas.microsoft.com/office/drawing/2014/main" id="{A2BD8B83-2DB9-F44D-99EC-78526AFFA749}"/>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75">
              <a:extLst>
                <a:ext uri="{FF2B5EF4-FFF2-40B4-BE49-F238E27FC236}">
                  <a16:creationId xmlns:a16="http://schemas.microsoft.com/office/drawing/2014/main" id="{B57ADCD0-A7F7-E04C-92B8-0A621FC2EA49}"/>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76">
              <a:extLst>
                <a:ext uri="{FF2B5EF4-FFF2-40B4-BE49-F238E27FC236}">
                  <a16:creationId xmlns:a16="http://schemas.microsoft.com/office/drawing/2014/main" id="{245C53AC-F332-7A4B-9071-6613BA23B8A8}"/>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77">
              <a:extLst>
                <a:ext uri="{FF2B5EF4-FFF2-40B4-BE49-F238E27FC236}">
                  <a16:creationId xmlns:a16="http://schemas.microsoft.com/office/drawing/2014/main" id="{34393492-DB82-704E-BB81-B9E583670CB0}"/>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8" name="Group 78">
            <a:extLst>
              <a:ext uri="{FF2B5EF4-FFF2-40B4-BE49-F238E27FC236}">
                <a16:creationId xmlns:a16="http://schemas.microsoft.com/office/drawing/2014/main" id="{5E75C4DE-EEA6-6145-B8B9-AAC55A567C6C}"/>
              </a:ext>
            </a:extLst>
          </p:cNvPr>
          <p:cNvGrpSpPr>
            <a:grpSpLocks/>
          </p:cNvGrpSpPr>
          <p:nvPr userDrawn="1"/>
        </p:nvGrpSpPr>
        <p:grpSpPr bwMode="auto">
          <a:xfrm>
            <a:off x="12552504" y="6552703"/>
            <a:ext cx="986752" cy="182532"/>
            <a:chOff x="5893" y="4167"/>
            <a:chExt cx="466" cy="115"/>
          </a:xfrm>
        </p:grpSpPr>
        <p:sp>
          <p:nvSpPr>
            <p:cNvPr id="69" name="Rectangle 79">
              <a:extLst>
                <a:ext uri="{FF2B5EF4-FFF2-40B4-BE49-F238E27FC236}">
                  <a16:creationId xmlns:a16="http://schemas.microsoft.com/office/drawing/2014/main" id="{B21B45CA-9911-904E-9FCA-7BC73341DAD6}"/>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80">
              <a:extLst>
                <a:ext uri="{FF2B5EF4-FFF2-40B4-BE49-F238E27FC236}">
                  <a16:creationId xmlns:a16="http://schemas.microsoft.com/office/drawing/2014/main" id="{4242F816-FF08-754B-8D3B-68D43C2787BC}"/>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81">
              <a:extLst>
                <a:ext uri="{FF2B5EF4-FFF2-40B4-BE49-F238E27FC236}">
                  <a16:creationId xmlns:a16="http://schemas.microsoft.com/office/drawing/2014/main" id="{FD011F53-3A24-1E42-B0BA-56FC5E369D08}"/>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2" name="Rectangle 82">
              <a:extLst>
                <a:ext uri="{FF2B5EF4-FFF2-40B4-BE49-F238E27FC236}">
                  <a16:creationId xmlns:a16="http://schemas.microsoft.com/office/drawing/2014/main" id="{C6BBEE7B-919D-2A4B-8F59-0AEC20C53668}"/>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73" name="Rectangle 83">
            <a:extLst>
              <a:ext uri="{FF2B5EF4-FFF2-40B4-BE49-F238E27FC236}">
                <a16:creationId xmlns:a16="http://schemas.microsoft.com/office/drawing/2014/main" id="{8ABE5F0B-EA4D-084F-9CF3-42F66FA4BE73}"/>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建议同一页面内不超过四种颜色，以下是</a:t>
            </a:r>
            <a:r>
              <a:rPr lang="en-US" altLang="zh-CN" sz="1333" dirty="0">
                <a:solidFill>
                  <a:srgbClr val="374154"/>
                </a:solidFill>
                <a:latin typeface="Gill Sans MT" panose="020B0502020104020203" pitchFamily="34" charset="0"/>
                <a:ea typeface="微软雅黑" pitchFamily="34" charset="-122"/>
              </a:rPr>
              <a:t>13</a:t>
            </a:r>
            <a:r>
              <a:rPr lang="zh-CN" altLang="en-US" sz="1333" dirty="0">
                <a:solidFill>
                  <a:srgbClr val="374154"/>
                </a:solidFill>
                <a:latin typeface="Gill Sans MT" panose="020B0502020104020203" pitchFamily="34" charset="0"/>
                <a:ea typeface="微软雅黑" pitchFamily="34" charset="-122"/>
              </a:rPr>
              <a:t>组配色方案，同一页面内只选择一组使用。（仅供参考）</a:t>
            </a:r>
          </a:p>
        </p:txBody>
      </p:sp>
      <p:sp>
        <p:nvSpPr>
          <p:cNvPr id="74" name="Rectangle 84">
            <a:extLst>
              <a:ext uri="{FF2B5EF4-FFF2-40B4-BE49-F238E27FC236}">
                <a16:creationId xmlns:a16="http://schemas.microsoft.com/office/drawing/2014/main" id="{B1143BF9-2224-AB4B-8C3C-CB75D0BFB19D}"/>
              </a:ext>
            </a:extLst>
          </p:cNvPr>
          <p:cNvSpPr>
            <a:spLocks noChangeArrowheads="1"/>
          </p:cNvSpPr>
          <p:nvPr userDrawn="1"/>
        </p:nvSpPr>
        <p:spPr bwMode="auto">
          <a:xfrm>
            <a:off x="12340755" y="8468"/>
            <a:ext cx="1590238" cy="57938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Gill Sans MT" panose="020B0502020104020203" pitchFamily="34" charset="0"/>
                <a:ea typeface="微软雅黑" pitchFamily="34" charset="-122"/>
              </a:rPr>
              <a:t>客户或者合作伙伴的标志放在右上角</a:t>
            </a:r>
            <a:r>
              <a:rPr lang="en-US" altLang="zh-CN" sz="1333" dirty="0">
                <a:solidFill>
                  <a:srgbClr val="374154"/>
                </a:solidFill>
                <a:latin typeface="Gill Sans MT" panose="020B0502020104020203" pitchFamily="34" charset="0"/>
                <a:ea typeface="微软雅黑" pitchFamily="34" charset="-122"/>
              </a:rPr>
              <a:t>.</a:t>
            </a:r>
            <a:endParaRPr lang="zh-CN" altLang="en-US" sz="1333" dirty="0">
              <a:solidFill>
                <a:srgbClr val="374154"/>
              </a:solidFill>
              <a:latin typeface="Gill Sans MT" panose="020B0502020104020203" pitchFamily="34" charset="0"/>
              <a:ea typeface="微软雅黑" pitchFamily="34" charset="-122"/>
            </a:endParaRPr>
          </a:p>
        </p:txBody>
      </p:sp>
    </p:spTree>
    <p:extLst>
      <p:ext uri="{BB962C8B-B14F-4D97-AF65-F5344CB8AC3E}">
        <p14:creationId xmlns:p14="http://schemas.microsoft.com/office/powerpoint/2010/main" val="3450727918"/>
      </p:ext>
    </p:extLst>
  </p:cSld>
  <p:clrMap bg1="lt1" tx1="dk1" bg2="lt2" tx2="dk2" accent1="accent1" accent2="accent2" accent3="accent3" accent4="accent4" accent5="accent5" accent6="accent6" hlink="hlink" folHlink="folHlink"/>
  <p:sldLayoutIdLst>
    <p:sldLayoutId id="2147483830"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1" fontAlgn="base" hangingPunct="1">
        <a:spcBef>
          <a:spcPct val="0"/>
        </a:spcBef>
        <a:spcAft>
          <a:spcPct val="0"/>
        </a:spcAft>
        <a:defRPr sz="4265" b="1">
          <a:solidFill>
            <a:schemeClr val="tx1"/>
          </a:solidFill>
          <a:latin typeface="黑体" pitchFamily="49" charset="-122"/>
          <a:ea typeface="黑体" pitchFamily="49" charset="-122"/>
          <a:cs typeface="+mj-cs"/>
        </a:defRPr>
      </a:lvl1pPr>
      <a:lvl2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2pPr>
      <a:lvl3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3pPr>
      <a:lvl4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4pPr>
      <a:lvl5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1" fontAlgn="base" hangingPunct="1">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1" fontAlgn="base" hangingPunct="1">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1" fontAlgn="base" hangingPunct="1">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1" fontAlgn="base" hangingPunct="1">
        <a:spcBef>
          <a:spcPct val="20000"/>
        </a:spcBef>
        <a:spcAft>
          <a:spcPct val="0"/>
        </a:spcAft>
        <a:buChar char="–"/>
        <a:defRPr sz="2133">
          <a:solidFill>
            <a:schemeClr val="tx1"/>
          </a:solidFill>
          <a:latin typeface="+mn-lt"/>
          <a:ea typeface="+mn-ea"/>
          <a:cs typeface="+mn-cs"/>
        </a:defRPr>
      </a:lvl4pPr>
      <a:lvl5pPr marL="2742308"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5" name="矩形 14">
            <a:extLst>
              <a:ext uri="{FF2B5EF4-FFF2-40B4-BE49-F238E27FC236}">
                <a16:creationId xmlns:a16="http://schemas.microsoft.com/office/drawing/2014/main" id="{D6616BA3-E61A-FD49-A56D-8F05427FEC06}"/>
              </a:ext>
            </a:extLst>
          </p:cNvPr>
          <p:cNvSpPr/>
          <p:nvPr userDrawn="1"/>
        </p:nvSpPr>
        <p:spPr bwMode="auto">
          <a:xfrm>
            <a:off x="12374038" y="3284984"/>
            <a:ext cx="1311056" cy="3634656"/>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pic>
        <p:nvPicPr>
          <p:cNvPr id="83" name="图片 82"/>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flipH="1">
            <a:off x="0" y="1810"/>
            <a:ext cx="12196763" cy="4792771"/>
          </a:xfrm>
          <a:prstGeom prst="rect">
            <a:avLst/>
          </a:prstGeom>
        </p:spPr>
      </p:pic>
      <p:sp>
        <p:nvSpPr>
          <p:cNvPr id="78" name="矩形 77"/>
          <p:cNvSpPr/>
          <p:nvPr userDrawn="1"/>
        </p:nvSpPr>
        <p:spPr bwMode="auto">
          <a:xfrm>
            <a:off x="-33880" y="4752404"/>
            <a:ext cx="12230643" cy="2842586"/>
          </a:xfrm>
          <a:prstGeom prst="rect">
            <a:avLst/>
          </a:prstGeom>
          <a:blipFill dpi="0" rotWithShape="1">
            <a:blip r:embed="rId4" cstate="print">
              <a:alphaModFix amt="17000"/>
              <a:extLst>
                <a:ext uri="{28A0092B-C50C-407E-A947-70E740481C1C}">
                  <a14:useLocalDpi xmlns:a14="http://schemas.microsoft.com/office/drawing/2010/main"/>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3077" name="Rectangle 15"/>
          <p:cNvSpPr>
            <a:spLocks noChangeArrowheads="1"/>
          </p:cNvSpPr>
          <p:nvPr/>
        </p:nvSpPr>
        <p:spPr bwMode="auto">
          <a:xfrm>
            <a:off x="-2614587" y="131014"/>
            <a:ext cx="2460528" cy="6289153"/>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英文标题</a:t>
            </a:r>
            <a:r>
              <a:rPr lang="en-US" altLang="zh-CN" sz="1466" dirty="0">
                <a:solidFill>
                  <a:srgbClr val="374154"/>
                </a:solidFill>
                <a:latin typeface="Gill Sans MT" panose="020B0502020104020203" pitchFamily="34" charset="0"/>
                <a:ea typeface="Microsoft YaHei" panose="020B0503020204020204" pitchFamily="34" charset="-122"/>
              </a:rPr>
              <a:t>:32-35pt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中文标题</a:t>
            </a:r>
            <a:r>
              <a:rPr lang="en-US" altLang="zh-CN" sz="1466" dirty="0">
                <a:solidFill>
                  <a:srgbClr val="374154"/>
                </a:solidFill>
                <a:latin typeface="Gill Sans MT" panose="020B0502020104020203" pitchFamily="34" charset="0"/>
                <a:ea typeface="Microsoft YaHei" panose="020B0503020204020204" pitchFamily="34" charset="-122"/>
              </a:rPr>
              <a:t>:30-32pt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英文正文</a:t>
            </a:r>
            <a:r>
              <a:rPr lang="en-US" altLang="zh-CN" sz="1466"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 </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中文正文</a:t>
            </a:r>
            <a:r>
              <a:rPr lang="en-US" altLang="zh-CN" sz="1466"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):18pt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细黑体</a:t>
            </a:r>
            <a:r>
              <a:rPr lang="zh-CN" altLang="en-US" sz="1466" b="1" dirty="0">
                <a:solidFill>
                  <a:srgbClr val="374154"/>
                </a:solidFill>
                <a:latin typeface="Gill Sans MT" panose="020B0502020104020203" pitchFamily="34" charset="0"/>
                <a:ea typeface="Microsoft YaHei" panose="020B0503020204020204" pitchFamily="34" charset="-122"/>
              </a:rPr>
              <a:t> </a:t>
            </a:r>
          </a:p>
        </p:txBody>
      </p:sp>
      <p:grpSp>
        <p:nvGrpSpPr>
          <p:cNvPr id="2" name="Group 18"/>
          <p:cNvGrpSpPr>
            <a:grpSpLocks/>
          </p:cNvGrpSpPr>
          <p:nvPr/>
        </p:nvGrpSpPr>
        <p:grpSpPr bwMode="auto">
          <a:xfrm>
            <a:off x="12552504" y="3727418"/>
            <a:ext cx="986752" cy="182532"/>
            <a:chOff x="5893" y="2387"/>
            <a:chExt cx="466" cy="115"/>
          </a:xfrm>
        </p:grpSpPr>
        <p:sp>
          <p:nvSpPr>
            <p:cNvPr id="3143"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4"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5"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6"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 name="Group 23"/>
          <p:cNvGrpSpPr>
            <a:grpSpLocks/>
          </p:cNvGrpSpPr>
          <p:nvPr/>
        </p:nvGrpSpPr>
        <p:grpSpPr bwMode="auto">
          <a:xfrm>
            <a:off x="12552504" y="3943282"/>
            <a:ext cx="986752" cy="182532"/>
            <a:chOff x="5893" y="2523"/>
            <a:chExt cx="466" cy="115"/>
          </a:xfrm>
        </p:grpSpPr>
        <p:sp>
          <p:nvSpPr>
            <p:cNvPr id="3139"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0"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1"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2"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 name="Group 28"/>
          <p:cNvGrpSpPr>
            <a:grpSpLocks/>
          </p:cNvGrpSpPr>
          <p:nvPr/>
        </p:nvGrpSpPr>
        <p:grpSpPr bwMode="auto">
          <a:xfrm>
            <a:off x="12552504" y="4159146"/>
            <a:ext cx="986752" cy="182532"/>
            <a:chOff x="5893" y="2659"/>
            <a:chExt cx="466" cy="115"/>
          </a:xfrm>
        </p:grpSpPr>
        <p:sp>
          <p:nvSpPr>
            <p:cNvPr id="3135"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6"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7"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8"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 name="Group 33"/>
          <p:cNvGrpSpPr>
            <a:grpSpLocks/>
          </p:cNvGrpSpPr>
          <p:nvPr/>
        </p:nvGrpSpPr>
        <p:grpSpPr bwMode="auto">
          <a:xfrm>
            <a:off x="12552504" y="3511551"/>
            <a:ext cx="986752" cy="188882"/>
            <a:chOff x="5893" y="2251"/>
            <a:chExt cx="466" cy="119"/>
          </a:xfrm>
        </p:grpSpPr>
        <p:sp>
          <p:nvSpPr>
            <p:cNvPr id="3131"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2"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3"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4"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 name="Group 38"/>
          <p:cNvGrpSpPr>
            <a:grpSpLocks/>
          </p:cNvGrpSpPr>
          <p:nvPr/>
        </p:nvGrpSpPr>
        <p:grpSpPr bwMode="auto">
          <a:xfrm>
            <a:off x="12552504" y="4519449"/>
            <a:ext cx="986752" cy="182532"/>
            <a:chOff x="5893" y="2886"/>
            <a:chExt cx="466" cy="115"/>
          </a:xfrm>
        </p:grpSpPr>
        <p:sp>
          <p:nvSpPr>
            <p:cNvPr id="3127"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8"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9"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0"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 name="Group 43"/>
          <p:cNvGrpSpPr>
            <a:grpSpLocks/>
          </p:cNvGrpSpPr>
          <p:nvPr/>
        </p:nvGrpSpPr>
        <p:grpSpPr bwMode="auto">
          <a:xfrm>
            <a:off x="12552504" y="4735313"/>
            <a:ext cx="986752" cy="182532"/>
            <a:chOff x="5893" y="3022"/>
            <a:chExt cx="466" cy="115"/>
          </a:xfrm>
        </p:grpSpPr>
        <p:sp>
          <p:nvSpPr>
            <p:cNvPr id="3123"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4"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5"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6"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 name="Group 48"/>
          <p:cNvGrpSpPr>
            <a:grpSpLocks/>
          </p:cNvGrpSpPr>
          <p:nvPr/>
        </p:nvGrpSpPr>
        <p:grpSpPr bwMode="auto">
          <a:xfrm>
            <a:off x="12552504" y="4951179"/>
            <a:ext cx="986752" cy="182532"/>
            <a:chOff x="5893" y="3158"/>
            <a:chExt cx="466" cy="115"/>
          </a:xfrm>
        </p:grpSpPr>
        <p:sp>
          <p:nvSpPr>
            <p:cNvPr id="3119"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0"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1"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2"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 name="Group 53"/>
          <p:cNvGrpSpPr>
            <a:grpSpLocks/>
          </p:cNvGrpSpPr>
          <p:nvPr/>
        </p:nvGrpSpPr>
        <p:grpSpPr bwMode="auto">
          <a:xfrm>
            <a:off x="12552504" y="5311482"/>
            <a:ext cx="986752" cy="182532"/>
            <a:chOff x="5893" y="3385"/>
            <a:chExt cx="466" cy="115"/>
          </a:xfrm>
        </p:grpSpPr>
        <p:sp>
          <p:nvSpPr>
            <p:cNvPr id="3115"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6"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7"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8"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 name="Group 58"/>
          <p:cNvGrpSpPr>
            <a:grpSpLocks/>
          </p:cNvGrpSpPr>
          <p:nvPr/>
        </p:nvGrpSpPr>
        <p:grpSpPr bwMode="auto">
          <a:xfrm>
            <a:off x="12552504" y="5527346"/>
            <a:ext cx="986752" cy="182532"/>
            <a:chOff x="5893" y="3521"/>
            <a:chExt cx="466" cy="115"/>
          </a:xfrm>
        </p:grpSpPr>
        <p:sp>
          <p:nvSpPr>
            <p:cNvPr id="3111"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2"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3"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4"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 name="Group 63"/>
          <p:cNvGrpSpPr>
            <a:grpSpLocks/>
          </p:cNvGrpSpPr>
          <p:nvPr/>
        </p:nvGrpSpPr>
        <p:grpSpPr bwMode="auto">
          <a:xfrm>
            <a:off x="12552504" y="5743210"/>
            <a:ext cx="986752" cy="182532"/>
            <a:chOff x="5893" y="3657"/>
            <a:chExt cx="466" cy="115"/>
          </a:xfrm>
        </p:grpSpPr>
        <p:sp>
          <p:nvSpPr>
            <p:cNvPr id="3107"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8"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9"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0"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68"/>
          <p:cNvGrpSpPr>
            <a:grpSpLocks/>
          </p:cNvGrpSpPr>
          <p:nvPr/>
        </p:nvGrpSpPr>
        <p:grpSpPr bwMode="auto">
          <a:xfrm>
            <a:off x="12552504" y="6103513"/>
            <a:ext cx="986752" cy="182532"/>
            <a:chOff x="5893" y="3884"/>
            <a:chExt cx="466" cy="115"/>
          </a:xfrm>
        </p:grpSpPr>
        <p:sp>
          <p:nvSpPr>
            <p:cNvPr id="3103"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4"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5"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6"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73"/>
          <p:cNvGrpSpPr>
            <a:grpSpLocks/>
          </p:cNvGrpSpPr>
          <p:nvPr/>
        </p:nvGrpSpPr>
        <p:grpSpPr bwMode="auto">
          <a:xfrm>
            <a:off x="12552504" y="6328901"/>
            <a:ext cx="986752" cy="182532"/>
            <a:chOff x="5893" y="4026"/>
            <a:chExt cx="466" cy="115"/>
          </a:xfrm>
        </p:grpSpPr>
        <p:sp>
          <p:nvSpPr>
            <p:cNvPr id="3099"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0"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1"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2"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78"/>
          <p:cNvGrpSpPr>
            <a:grpSpLocks/>
          </p:cNvGrpSpPr>
          <p:nvPr/>
        </p:nvGrpSpPr>
        <p:grpSpPr bwMode="auto">
          <a:xfrm>
            <a:off x="12552504" y="6552703"/>
            <a:ext cx="986752" cy="182532"/>
            <a:chOff x="5893" y="4167"/>
            <a:chExt cx="466" cy="115"/>
          </a:xfrm>
        </p:grpSpPr>
        <p:sp>
          <p:nvSpPr>
            <p:cNvPr id="3095"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6"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7"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8"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3079" name="Rectangle 83"/>
          <p:cNvSpPr>
            <a:spLocks noChangeArrowheads="1"/>
          </p:cNvSpPr>
          <p:nvPr/>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建议同一页面内不超过四种颜色，以下是</a:t>
            </a:r>
            <a:r>
              <a:rPr lang="en-US" altLang="zh-CN" sz="1333" dirty="0">
                <a:solidFill>
                  <a:srgbClr val="374154"/>
                </a:solidFill>
                <a:latin typeface="Gill Sans MT" panose="020B0502020104020203" pitchFamily="34" charset="0"/>
                <a:ea typeface="微软雅黑" pitchFamily="34" charset="-122"/>
              </a:rPr>
              <a:t>13</a:t>
            </a:r>
            <a:r>
              <a:rPr lang="zh-CN" altLang="en-US" sz="1333" dirty="0">
                <a:solidFill>
                  <a:srgbClr val="374154"/>
                </a:solidFill>
                <a:latin typeface="Gill Sans MT" panose="020B0502020104020203" pitchFamily="34" charset="0"/>
                <a:ea typeface="微软雅黑" pitchFamily="34" charset="-122"/>
              </a:rPr>
              <a:t>组配色方案，同一页面内只选择一组使用。（仅供参考）</a:t>
            </a:r>
          </a:p>
        </p:txBody>
      </p:sp>
      <p:sp>
        <p:nvSpPr>
          <p:cNvPr id="3080" name="Rectangle 84"/>
          <p:cNvSpPr>
            <a:spLocks noChangeArrowheads="1"/>
          </p:cNvSpPr>
          <p:nvPr/>
        </p:nvSpPr>
        <p:spPr bwMode="auto">
          <a:xfrm>
            <a:off x="12340755" y="8468"/>
            <a:ext cx="1590238" cy="57938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Gill Sans MT" panose="020B0502020104020203" pitchFamily="34" charset="0"/>
                <a:ea typeface="微软雅黑" pitchFamily="34" charset="-122"/>
              </a:rPr>
              <a:t>客户或者合作伙伴的标志放在右上角</a:t>
            </a:r>
            <a:r>
              <a:rPr lang="en-US" altLang="zh-CN" sz="1333" dirty="0">
                <a:solidFill>
                  <a:srgbClr val="374154"/>
                </a:solidFill>
                <a:latin typeface="Gill Sans MT" panose="020B0502020104020203" pitchFamily="34" charset="0"/>
                <a:ea typeface="微软雅黑" pitchFamily="34" charset="-122"/>
              </a:rPr>
              <a:t>.</a:t>
            </a:r>
            <a:endParaRPr lang="zh-CN" altLang="en-US" sz="1333" dirty="0">
              <a:solidFill>
                <a:srgbClr val="374154"/>
              </a:solidFill>
              <a:latin typeface="Gill Sans MT" panose="020B0502020104020203" pitchFamily="34" charset="0"/>
              <a:ea typeface="微软雅黑" pitchFamily="34" charset="-122"/>
            </a:endParaRPr>
          </a:p>
        </p:txBody>
      </p:sp>
      <p:sp>
        <p:nvSpPr>
          <p:cNvPr id="77" name="副标题 2"/>
          <p:cNvSpPr txBox="1">
            <a:spLocks/>
          </p:cNvSpPr>
          <p:nvPr userDrawn="1"/>
        </p:nvSpPr>
        <p:spPr bwMode="auto">
          <a:xfrm>
            <a:off x="3664323" y="6347930"/>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&amp;</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MindSpore</a:t>
            </a:r>
          </a:p>
        </p:txBody>
      </p:sp>
      <p:pic>
        <p:nvPicPr>
          <p:cNvPr id="1026" name="Picture 2"/>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143395" y="6296150"/>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0" name="副标题 2">
            <a:extLst>
              <a:ext uri="{FF2B5EF4-FFF2-40B4-BE49-F238E27FC236}">
                <a16:creationId xmlns:a16="http://schemas.microsoft.com/office/drawing/2014/main" id="{A634CC0A-DFBC-A14F-BE2B-B5B3D2F6625A}"/>
              </a:ext>
            </a:extLst>
          </p:cNvPr>
          <p:cNvSpPr txBox="1">
            <a:spLocks/>
          </p:cNvSpPr>
          <p:nvPr userDrawn="1"/>
        </p:nvSpPr>
        <p:spPr bwMode="auto">
          <a:xfrm>
            <a:off x="9939205" y="6309320"/>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889"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8" name="矩形 77"/>
          <p:cNvSpPr/>
          <p:nvPr userDrawn="1"/>
        </p:nvSpPr>
        <p:spPr bwMode="auto">
          <a:xfrm>
            <a:off x="-33880" y="4752404"/>
            <a:ext cx="12230643" cy="2842586"/>
          </a:xfrm>
          <a:prstGeom prst="rect">
            <a:avLst/>
          </a:prstGeom>
          <a:blipFill dpi="0" rotWithShape="1">
            <a:blip r:embed="rId6" cstate="print">
              <a:alphaModFix amt="17000"/>
              <a:extLst>
                <a:ext uri="{28A0092B-C50C-407E-A947-70E740481C1C}">
                  <a14:useLocalDpi xmlns:a14="http://schemas.microsoft.com/office/drawing/2010/main"/>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7" name="副标题 2"/>
          <p:cNvSpPr txBox="1">
            <a:spLocks/>
          </p:cNvSpPr>
          <p:nvPr userDrawn="1"/>
        </p:nvSpPr>
        <p:spPr bwMode="auto">
          <a:xfrm>
            <a:off x="3664323" y="6289094"/>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&amp;</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MindSpore</a:t>
            </a:r>
          </a:p>
        </p:txBody>
      </p:sp>
      <p:pic>
        <p:nvPicPr>
          <p:cNvPr id="1026" name="Picture 2"/>
          <p:cNvPicPr>
            <a:picLocks noChangeAspect="1" noChangeArrowheads="1"/>
          </p:cNvPicPr>
          <p:nvPr userDrawn="1"/>
        </p:nvPicPr>
        <p:blipFill>
          <a:blip r:embed="rId7" cstate="print">
            <a:extLst>
              <a:ext uri="{28A0092B-C50C-407E-A947-70E740481C1C}">
                <a14:useLocalDpi xmlns:a14="http://schemas.microsoft.com/office/drawing/2010/main"/>
              </a:ext>
            </a:extLst>
          </a:blip>
          <a:srcRect/>
          <a:stretch>
            <a:fillRect/>
          </a:stretch>
        </p:blipFill>
        <p:spPr bwMode="auto">
          <a:xfrm>
            <a:off x="143395" y="6237312"/>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4" name="Rectangle 5"/>
          <p:cNvSpPr>
            <a:spLocks noChangeArrowheads="1"/>
          </p:cNvSpPr>
          <p:nvPr userDrawn="1"/>
        </p:nvSpPr>
        <p:spPr bwMode="auto">
          <a:xfrm>
            <a:off x="8493235" y="6362118"/>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
        <p:nvSpPr>
          <p:cNvPr id="85" name="副标题 2">
            <a:extLst>
              <a:ext uri="{FF2B5EF4-FFF2-40B4-BE49-F238E27FC236}">
                <a16:creationId xmlns:a16="http://schemas.microsoft.com/office/drawing/2014/main" id="{9AB308A9-0BE9-714A-B697-9DA5E538225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8">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9">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
        <p:nvSpPr>
          <p:cNvPr id="76" name="矩形 75">
            <a:extLst>
              <a:ext uri="{FF2B5EF4-FFF2-40B4-BE49-F238E27FC236}">
                <a16:creationId xmlns:a16="http://schemas.microsoft.com/office/drawing/2014/main" id="{5F7DC63D-169A-E84B-93DF-DB7D4FAB52F0}"/>
              </a:ext>
            </a:extLst>
          </p:cNvPr>
          <p:cNvSpPr/>
          <p:nvPr userDrawn="1"/>
        </p:nvSpPr>
        <p:spPr bwMode="auto">
          <a:xfrm>
            <a:off x="12374038" y="3284984"/>
            <a:ext cx="1311056" cy="3634656"/>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sp>
        <p:nvSpPr>
          <p:cNvPr id="79" name="Rectangle 15">
            <a:extLst>
              <a:ext uri="{FF2B5EF4-FFF2-40B4-BE49-F238E27FC236}">
                <a16:creationId xmlns:a16="http://schemas.microsoft.com/office/drawing/2014/main" id="{12C4B40E-A36C-074E-909A-AEEA2085081A}"/>
              </a:ext>
            </a:extLst>
          </p:cNvPr>
          <p:cNvSpPr>
            <a:spLocks noChangeArrowheads="1"/>
          </p:cNvSpPr>
          <p:nvPr userDrawn="1"/>
        </p:nvSpPr>
        <p:spPr bwMode="auto">
          <a:xfrm>
            <a:off x="-2614587" y="131014"/>
            <a:ext cx="2460528" cy="6289153"/>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英文标题</a:t>
            </a:r>
            <a:r>
              <a:rPr lang="en-US" altLang="zh-CN" sz="1466" dirty="0">
                <a:solidFill>
                  <a:srgbClr val="374154"/>
                </a:solidFill>
                <a:latin typeface="Gill Sans MT" panose="020B0502020104020203" pitchFamily="34" charset="0"/>
                <a:ea typeface="Microsoft YaHei" panose="020B0503020204020204" pitchFamily="34" charset="-122"/>
              </a:rPr>
              <a:t>:32-35pt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中文标题</a:t>
            </a:r>
            <a:r>
              <a:rPr lang="en-US" altLang="zh-CN" sz="1466" dirty="0">
                <a:solidFill>
                  <a:srgbClr val="374154"/>
                </a:solidFill>
                <a:latin typeface="Gill Sans MT" panose="020B0502020104020203" pitchFamily="34" charset="0"/>
                <a:ea typeface="Microsoft YaHei" panose="020B0503020204020204" pitchFamily="34" charset="-122"/>
              </a:rPr>
              <a:t>:30-32pt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英文正文</a:t>
            </a:r>
            <a:r>
              <a:rPr lang="en-US" altLang="zh-CN" sz="1466"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 </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中文正文</a:t>
            </a:r>
            <a:r>
              <a:rPr lang="en-US" altLang="zh-CN" sz="1466"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):18pt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细黑体</a:t>
            </a:r>
            <a:r>
              <a:rPr lang="zh-CN" altLang="en-US" sz="1466" b="1" dirty="0">
                <a:solidFill>
                  <a:srgbClr val="374154"/>
                </a:solidFill>
                <a:latin typeface="Gill Sans MT" panose="020B0502020104020203" pitchFamily="34" charset="0"/>
                <a:ea typeface="Microsoft YaHei" panose="020B0503020204020204" pitchFamily="34" charset="-122"/>
              </a:rPr>
              <a:t> </a:t>
            </a:r>
          </a:p>
        </p:txBody>
      </p:sp>
      <p:grpSp>
        <p:nvGrpSpPr>
          <p:cNvPr id="80" name="Group 18">
            <a:extLst>
              <a:ext uri="{FF2B5EF4-FFF2-40B4-BE49-F238E27FC236}">
                <a16:creationId xmlns:a16="http://schemas.microsoft.com/office/drawing/2014/main" id="{0FA53028-9633-F84E-97A4-4C53B7B90CAB}"/>
              </a:ext>
            </a:extLst>
          </p:cNvPr>
          <p:cNvGrpSpPr>
            <a:grpSpLocks/>
          </p:cNvGrpSpPr>
          <p:nvPr userDrawn="1"/>
        </p:nvGrpSpPr>
        <p:grpSpPr bwMode="auto">
          <a:xfrm>
            <a:off x="12552504" y="3727418"/>
            <a:ext cx="986752" cy="182532"/>
            <a:chOff x="5893" y="2387"/>
            <a:chExt cx="466" cy="115"/>
          </a:xfrm>
        </p:grpSpPr>
        <p:sp>
          <p:nvSpPr>
            <p:cNvPr id="81" name="Rectangle 19">
              <a:extLst>
                <a:ext uri="{FF2B5EF4-FFF2-40B4-BE49-F238E27FC236}">
                  <a16:creationId xmlns:a16="http://schemas.microsoft.com/office/drawing/2014/main" id="{D56C5034-E300-E140-B647-BDBDB0ED04EC}"/>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82" name="Rectangle 20">
              <a:extLst>
                <a:ext uri="{FF2B5EF4-FFF2-40B4-BE49-F238E27FC236}">
                  <a16:creationId xmlns:a16="http://schemas.microsoft.com/office/drawing/2014/main" id="{A2B82FA8-165F-AA46-AAB5-6BD30BF1E47D}"/>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83" name="Rectangle 21">
              <a:extLst>
                <a:ext uri="{FF2B5EF4-FFF2-40B4-BE49-F238E27FC236}">
                  <a16:creationId xmlns:a16="http://schemas.microsoft.com/office/drawing/2014/main" id="{FB89C4BB-9FD5-FF4E-AA04-7E8977610EB6}"/>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86" name="Rectangle 22">
              <a:extLst>
                <a:ext uri="{FF2B5EF4-FFF2-40B4-BE49-F238E27FC236}">
                  <a16:creationId xmlns:a16="http://schemas.microsoft.com/office/drawing/2014/main" id="{645E0E1B-6169-EB4A-9B85-C9A6525CA889}"/>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7" name="Group 23">
            <a:extLst>
              <a:ext uri="{FF2B5EF4-FFF2-40B4-BE49-F238E27FC236}">
                <a16:creationId xmlns:a16="http://schemas.microsoft.com/office/drawing/2014/main" id="{57CBAA6F-34A8-9D4D-8355-F056ACE0E4E8}"/>
              </a:ext>
            </a:extLst>
          </p:cNvPr>
          <p:cNvGrpSpPr>
            <a:grpSpLocks/>
          </p:cNvGrpSpPr>
          <p:nvPr userDrawn="1"/>
        </p:nvGrpSpPr>
        <p:grpSpPr bwMode="auto">
          <a:xfrm>
            <a:off x="12552504" y="3943282"/>
            <a:ext cx="986752" cy="182532"/>
            <a:chOff x="5893" y="2523"/>
            <a:chExt cx="466" cy="115"/>
          </a:xfrm>
        </p:grpSpPr>
        <p:sp>
          <p:nvSpPr>
            <p:cNvPr id="88" name="Rectangle 24">
              <a:extLst>
                <a:ext uri="{FF2B5EF4-FFF2-40B4-BE49-F238E27FC236}">
                  <a16:creationId xmlns:a16="http://schemas.microsoft.com/office/drawing/2014/main" id="{1CB3E021-F655-A846-A098-707E42E66C5B}"/>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89" name="Rectangle 25">
              <a:extLst>
                <a:ext uri="{FF2B5EF4-FFF2-40B4-BE49-F238E27FC236}">
                  <a16:creationId xmlns:a16="http://schemas.microsoft.com/office/drawing/2014/main" id="{43635547-3057-8C48-8C76-965F64EA78B1}"/>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0" name="Rectangle 26">
              <a:extLst>
                <a:ext uri="{FF2B5EF4-FFF2-40B4-BE49-F238E27FC236}">
                  <a16:creationId xmlns:a16="http://schemas.microsoft.com/office/drawing/2014/main" id="{CD4DAEA6-736B-9242-8E93-3DBCDDBF26AB}"/>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1" name="Rectangle 27">
              <a:extLst>
                <a:ext uri="{FF2B5EF4-FFF2-40B4-BE49-F238E27FC236}">
                  <a16:creationId xmlns:a16="http://schemas.microsoft.com/office/drawing/2014/main" id="{52AAC7DF-F861-E246-805A-7AE0E4B59098}"/>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2" name="Group 28">
            <a:extLst>
              <a:ext uri="{FF2B5EF4-FFF2-40B4-BE49-F238E27FC236}">
                <a16:creationId xmlns:a16="http://schemas.microsoft.com/office/drawing/2014/main" id="{D1508066-A0C5-2248-BF60-55EF0EEA4A3F}"/>
              </a:ext>
            </a:extLst>
          </p:cNvPr>
          <p:cNvGrpSpPr>
            <a:grpSpLocks/>
          </p:cNvGrpSpPr>
          <p:nvPr userDrawn="1"/>
        </p:nvGrpSpPr>
        <p:grpSpPr bwMode="auto">
          <a:xfrm>
            <a:off x="12552504" y="4159146"/>
            <a:ext cx="986752" cy="182532"/>
            <a:chOff x="5893" y="2659"/>
            <a:chExt cx="466" cy="115"/>
          </a:xfrm>
        </p:grpSpPr>
        <p:sp>
          <p:nvSpPr>
            <p:cNvPr id="93" name="Rectangle 29">
              <a:extLst>
                <a:ext uri="{FF2B5EF4-FFF2-40B4-BE49-F238E27FC236}">
                  <a16:creationId xmlns:a16="http://schemas.microsoft.com/office/drawing/2014/main" id="{AA23DC74-6D74-924E-AD82-5C49F969F6E6}"/>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4" name="Rectangle 30">
              <a:extLst>
                <a:ext uri="{FF2B5EF4-FFF2-40B4-BE49-F238E27FC236}">
                  <a16:creationId xmlns:a16="http://schemas.microsoft.com/office/drawing/2014/main" id="{06DD162C-2913-1C49-A80C-0C4FCFCCDE10}"/>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5" name="Rectangle 31">
              <a:extLst>
                <a:ext uri="{FF2B5EF4-FFF2-40B4-BE49-F238E27FC236}">
                  <a16:creationId xmlns:a16="http://schemas.microsoft.com/office/drawing/2014/main" id="{696F366B-FD33-C649-BD37-6D250FDF5840}"/>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6" name="Rectangle 32">
              <a:extLst>
                <a:ext uri="{FF2B5EF4-FFF2-40B4-BE49-F238E27FC236}">
                  <a16:creationId xmlns:a16="http://schemas.microsoft.com/office/drawing/2014/main" id="{53D07F5E-BAD3-A14F-8787-DD806EF22B66}"/>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7" name="Group 33">
            <a:extLst>
              <a:ext uri="{FF2B5EF4-FFF2-40B4-BE49-F238E27FC236}">
                <a16:creationId xmlns:a16="http://schemas.microsoft.com/office/drawing/2014/main" id="{E9F191E9-7076-A54E-BB6D-D0435FBA52CB}"/>
              </a:ext>
            </a:extLst>
          </p:cNvPr>
          <p:cNvGrpSpPr>
            <a:grpSpLocks/>
          </p:cNvGrpSpPr>
          <p:nvPr userDrawn="1"/>
        </p:nvGrpSpPr>
        <p:grpSpPr bwMode="auto">
          <a:xfrm>
            <a:off x="12552504" y="3511551"/>
            <a:ext cx="986752" cy="188882"/>
            <a:chOff x="5893" y="2251"/>
            <a:chExt cx="466" cy="119"/>
          </a:xfrm>
        </p:grpSpPr>
        <p:sp>
          <p:nvSpPr>
            <p:cNvPr id="98" name="Rectangle 34">
              <a:extLst>
                <a:ext uri="{FF2B5EF4-FFF2-40B4-BE49-F238E27FC236}">
                  <a16:creationId xmlns:a16="http://schemas.microsoft.com/office/drawing/2014/main" id="{2E9253A6-3668-5F4C-99C1-2941AC6FE10D}"/>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9" name="Rectangle 35">
              <a:extLst>
                <a:ext uri="{FF2B5EF4-FFF2-40B4-BE49-F238E27FC236}">
                  <a16:creationId xmlns:a16="http://schemas.microsoft.com/office/drawing/2014/main" id="{F2C595D5-A29B-E842-96B0-52F6CAF0EA98}"/>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0" name="Rectangle 36">
              <a:extLst>
                <a:ext uri="{FF2B5EF4-FFF2-40B4-BE49-F238E27FC236}">
                  <a16:creationId xmlns:a16="http://schemas.microsoft.com/office/drawing/2014/main" id="{DDEBBB72-6292-CA49-812D-2B49FF2BB304}"/>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1" name="Rectangle 37">
              <a:extLst>
                <a:ext uri="{FF2B5EF4-FFF2-40B4-BE49-F238E27FC236}">
                  <a16:creationId xmlns:a16="http://schemas.microsoft.com/office/drawing/2014/main" id="{F286BD6F-DE37-B647-9436-2CDEED81E182}"/>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2" name="Group 38">
            <a:extLst>
              <a:ext uri="{FF2B5EF4-FFF2-40B4-BE49-F238E27FC236}">
                <a16:creationId xmlns:a16="http://schemas.microsoft.com/office/drawing/2014/main" id="{6CBD636B-40F8-4D4D-B4E6-9024D7D53626}"/>
              </a:ext>
            </a:extLst>
          </p:cNvPr>
          <p:cNvGrpSpPr>
            <a:grpSpLocks/>
          </p:cNvGrpSpPr>
          <p:nvPr userDrawn="1"/>
        </p:nvGrpSpPr>
        <p:grpSpPr bwMode="auto">
          <a:xfrm>
            <a:off x="12552504" y="4519449"/>
            <a:ext cx="986752" cy="182532"/>
            <a:chOff x="5893" y="2886"/>
            <a:chExt cx="466" cy="115"/>
          </a:xfrm>
        </p:grpSpPr>
        <p:sp>
          <p:nvSpPr>
            <p:cNvPr id="103" name="Rectangle 39">
              <a:extLst>
                <a:ext uri="{FF2B5EF4-FFF2-40B4-BE49-F238E27FC236}">
                  <a16:creationId xmlns:a16="http://schemas.microsoft.com/office/drawing/2014/main" id="{DEFCE075-68F4-014B-95FA-3BA22C58BC0E}"/>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4" name="Rectangle 40">
              <a:extLst>
                <a:ext uri="{FF2B5EF4-FFF2-40B4-BE49-F238E27FC236}">
                  <a16:creationId xmlns:a16="http://schemas.microsoft.com/office/drawing/2014/main" id="{C285AC2C-0467-2140-8D5C-4ADD0FB3A80D}"/>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5" name="Rectangle 41">
              <a:extLst>
                <a:ext uri="{FF2B5EF4-FFF2-40B4-BE49-F238E27FC236}">
                  <a16:creationId xmlns:a16="http://schemas.microsoft.com/office/drawing/2014/main" id="{CA78FAF7-2A1C-EA4D-979D-9240700BBFB6}"/>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6" name="Rectangle 42">
              <a:extLst>
                <a:ext uri="{FF2B5EF4-FFF2-40B4-BE49-F238E27FC236}">
                  <a16:creationId xmlns:a16="http://schemas.microsoft.com/office/drawing/2014/main" id="{5F722BAF-FCF4-2D49-B029-9056125EDCEA}"/>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7" name="Group 43">
            <a:extLst>
              <a:ext uri="{FF2B5EF4-FFF2-40B4-BE49-F238E27FC236}">
                <a16:creationId xmlns:a16="http://schemas.microsoft.com/office/drawing/2014/main" id="{16D0B7A2-5DA5-BC47-B884-5B223CD1C9C0}"/>
              </a:ext>
            </a:extLst>
          </p:cNvPr>
          <p:cNvGrpSpPr>
            <a:grpSpLocks/>
          </p:cNvGrpSpPr>
          <p:nvPr userDrawn="1"/>
        </p:nvGrpSpPr>
        <p:grpSpPr bwMode="auto">
          <a:xfrm>
            <a:off x="12552504" y="4735313"/>
            <a:ext cx="986752" cy="182532"/>
            <a:chOff x="5893" y="3022"/>
            <a:chExt cx="466" cy="115"/>
          </a:xfrm>
        </p:grpSpPr>
        <p:sp>
          <p:nvSpPr>
            <p:cNvPr id="108" name="Rectangle 44">
              <a:extLst>
                <a:ext uri="{FF2B5EF4-FFF2-40B4-BE49-F238E27FC236}">
                  <a16:creationId xmlns:a16="http://schemas.microsoft.com/office/drawing/2014/main" id="{21A2DAFB-3575-8F41-A6EA-1F62F0FCFE3F}"/>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9" name="Rectangle 45">
              <a:extLst>
                <a:ext uri="{FF2B5EF4-FFF2-40B4-BE49-F238E27FC236}">
                  <a16:creationId xmlns:a16="http://schemas.microsoft.com/office/drawing/2014/main" id="{781DC374-6027-8A40-81D1-7ABCFA7FEC34}"/>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0" name="Rectangle 46">
              <a:extLst>
                <a:ext uri="{FF2B5EF4-FFF2-40B4-BE49-F238E27FC236}">
                  <a16:creationId xmlns:a16="http://schemas.microsoft.com/office/drawing/2014/main" id="{A9CDF9E7-CA6E-364C-A410-8FBAB4C4898D}"/>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1" name="Rectangle 47">
              <a:extLst>
                <a:ext uri="{FF2B5EF4-FFF2-40B4-BE49-F238E27FC236}">
                  <a16:creationId xmlns:a16="http://schemas.microsoft.com/office/drawing/2014/main" id="{5AA305EA-3D64-7447-B1AE-018EABB0C484}"/>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2" name="Group 48">
            <a:extLst>
              <a:ext uri="{FF2B5EF4-FFF2-40B4-BE49-F238E27FC236}">
                <a16:creationId xmlns:a16="http://schemas.microsoft.com/office/drawing/2014/main" id="{4578B4F2-4D13-EC4E-AC4C-F61B5F769501}"/>
              </a:ext>
            </a:extLst>
          </p:cNvPr>
          <p:cNvGrpSpPr>
            <a:grpSpLocks/>
          </p:cNvGrpSpPr>
          <p:nvPr userDrawn="1"/>
        </p:nvGrpSpPr>
        <p:grpSpPr bwMode="auto">
          <a:xfrm>
            <a:off x="12552504" y="4951179"/>
            <a:ext cx="986752" cy="182532"/>
            <a:chOff x="5893" y="3158"/>
            <a:chExt cx="466" cy="115"/>
          </a:xfrm>
        </p:grpSpPr>
        <p:sp>
          <p:nvSpPr>
            <p:cNvPr id="113" name="Rectangle 49">
              <a:extLst>
                <a:ext uri="{FF2B5EF4-FFF2-40B4-BE49-F238E27FC236}">
                  <a16:creationId xmlns:a16="http://schemas.microsoft.com/office/drawing/2014/main" id="{CE701087-38EC-B440-8777-6BA1BDDDCB06}"/>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4" name="Rectangle 50">
              <a:extLst>
                <a:ext uri="{FF2B5EF4-FFF2-40B4-BE49-F238E27FC236}">
                  <a16:creationId xmlns:a16="http://schemas.microsoft.com/office/drawing/2014/main" id="{593E8B83-0D2E-1D48-91EE-9E5CC6156F8F}"/>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5" name="Rectangle 51">
              <a:extLst>
                <a:ext uri="{FF2B5EF4-FFF2-40B4-BE49-F238E27FC236}">
                  <a16:creationId xmlns:a16="http://schemas.microsoft.com/office/drawing/2014/main" id="{EC881779-A32C-AC48-947A-747469620CF5}"/>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6" name="Rectangle 52">
              <a:extLst>
                <a:ext uri="{FF2B5EF4-FFF2-40B4-BE49-F238E27FC236}">
                  <a16:creationId xmlns:a16="http://schemas.microsoft.com/office/drawing/2014/main" id="{8C298A43-8016-0549-8ECC-5130813D7EBB}"/>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7" name="Group 53">
            <a:extLst>
              <a:ext uri="{FF2B5EF4-FFF2-40B4-BE49-F238E27FC236}">
                <a16:creationId xmlns:a16="http://schemas.microsoft.com/office/drawing/2014/main" id="{8030A695-FB18-6F4E-96D5-58D45042B11C}"/>
              </a:ext>
            </a:extLst>
          </p:cNvPr>
          <p:cNvGrpSpPr>
            <a:grpSpLocks/>
          </p:cNvGrpSpPr>
          <p:nvPr userDrawn="1"/>
        </p:nvGrpSpPr>
        <p:grpSpPr bwMode="auto">
          <a:xfrm>
            <a:off x="12552504" y="5311482"/>
            <a:ext cx="986752" cy="182532"/>
            <a:chOff x="5893" y="3385"/>
            <a:chExt cx="466" cy="115"/>
          </a:xfrm>
        </p:grpSpPr>
        <p:sp>
          <p:nvSpPr>
            <p:cNvPr id="118" name="Rectangle 54">
              <a:extLst>
                <a:ext uri="{FF2B5EF4-FFF2-40B4-BE49-F238E27FC236}">
                  <a16:creationId xmlns:a16="http://schemas.microsoft.com/office/drawing/2014/main" id="{A33B69AB-7AA2-F14D-92FE-33F5FD8DFBDD}"/>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9" name="Rectangle 55">
              <a:extLst>
                <a:ext uri="{FF2B5EF4-FFF2-40B4-BE49-F238E27FC236}">
                  <a16:creationId xmlns:a16="http://schemas.microsoft.com/office/drawing/2014/main" id="{F4AF650A-6572-C74E-A2DA-7246843CB8B9}"/>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0" name="Rectangle 56">
              <a:extLst>
                <a:ext uri="{FF2B5EF4-FFF2-40B4-BE49-F238E27FC236}">
                  <a16:creationId xmlns:a16="http://schemas.microsoft.com/office/drawing/2014/main" id="{A55683E4-E2F6-1644-93D1-24DCC2040EA3}"/>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1" name="Rectangle 57">
              <a:extLst>
                <a:ext uri="{FF2B5EF4-FFF2-40B4-BE49-F238E27FC236}">
                  <a16:creationId xmlns:a16="http://schemas.microsoft.com/office/drawing/2014/main" id="{8869528C-845A-DD4C-9AF9-B8316A5C069C}"/>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2" name="Group 58">
            <a:extLst>
              <a:ext uri="{FF2B5EF4-FFF2-40B4-BE49-F238E27FC236}">
                <a16:creationId xmlns:a16="http://schemas.microsoft.com/office/drawing/2014/main" id="{EE9A4EBD-D395-A945-8A97-8108D6DB2D02}"/>
              </a:ext>
            </a:extLst>
          </p:cNvPr>
          <p:cNvGrpSpPr>
            <a:grpSpLocks/>
          </p:cNvGrpSpPr>
          <p:nvPr userDrawn="1"/>
        </p:nvGrpSpPr>
        <p:grpSpPr bwMode="auto">
          <a:xfrm>
            <a:off x="12552504" y="5527346"/>
            <a:ext cx="986752" cy="182532"/>
            <a:chOff x="5893" y="3521"/>
            <a:chExt cx="466" cy="115"/>
          </a:xfrm>
        </p:grpSpPr>
        <p:sp>
          <p:nvSpPr>
            <p:cNvPr id="123" name="Rectangle 59">
              <a:extLst>
                <a:ext uri="{FF2B5EF4-FFF2-40B4-BE49-F238E27FC236}">
                  <a16:creationId xmlns:a16="http://schemas.microsoft.com/office/drawing/2014/main" id="{9549FBDA-7FB7-7049-AF51-70AB12BFECED}"/>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4" name="Rectangle 60">
              <a:extLst>
                <a:ext uri="{FF2B5EF4-FFF2-40B4-BE49-F238E27FC236}">
                  <a16:creationId xmlns:a16="http://schemas.microsoft.com/office/drawing/2014/main" id="{BCE2A683-88F8-794A-806C-B6E1817A09AA}"/>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5" name="Rectangle 61">
              <a:extLst>
                <a:ext uri="{FF2B5EF4-FFF2-40B4-BE49-F238E27FC236}">
                  <a16:creationId xmlns:a16="http://schemas.microsoft.com/office/drawing/2014/main" id="{1610267A-F0D5-DA40-80BF-9EEC29C5C36C}"/>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6" name="Rectangle 62">
              <a:extLst>
                <a:ext uri="{FF2B5EF4-FFF2-40B4-BE49-F238E27FC236}">
                  <a16:creationId xmlns:a16="http://schemas.microsoft.com/office/drawing/2014/main" id="{3E970905-7EB6-3040-A6B0-1ECF91CE1D49}"/>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7" name="Group 63">
            <a:extLst>
              <a:ext uri="{FF2B5EF4-FFF2-40B4-BE49-F238E27FC236}">
                <a16:creationId xmlns:a16="http://schemas.microsoft.com/office/drawing/2014/main" id="{326A3079-90CF-5147-8925-048E9A23C53A}"/>
              </a:ext>
            </a:extLst>
          </p:cNvPr>
          <p:cNvGrpSpPr>
            <a:grpSpLocks/>
          </p:cNvGrpSpPr>
          <p:nvPr userDrawn="1"/>
        </p:nvGrpSpPr>
        <p:grpSpPr bwMode="auto">
          <a:xfrm>
            <a:off x="12552504" y="5743210"/>
            <a:ext cx="986752" cy="182532"/>
            <a:chOff x="5893" y="3657"/>
            <a:chExt cx="466" cy="115"/>
          </a:xfrm>
        </p:grpSpPr>
        <p:sp>
          <p:nvSpPr>
            <p:cNvPr id="128" name="Rectangle 64">
              <a:extLst>
                <a:ext uri="{FF2B5EF4-FFF2-40B4-BE49-F238E27FC236}">
                  <a16:creationId xmlns:a16="http://schemas.microsoft.com/office/drawing/2014/main" id="{B27529A6-7BFF-394B-8E6F-41E036FD9364}"/>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9" name="Rectangle 65">
              <a:extLst>
                <a:ext uri="{FF2B5EF4-FFF2-40B4-BE49-F238E27FC236}">
                  <a16:creationId xmlns:a16="http://schemas.microsoft.com/office/drawing/2014/main" id="{14265A33-38A8-1247-99AE-294F48EC2D02}"/>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0" name="Rectangle 66">
              <a:extLst>
                <a:ext uri="{FF2B5EF4-FFF2-40B4-BE49-F238E27FC236}">
                  <a16:creationId xmlns:a16="http://schemas.microsoft.com/office/drawing/2014/main" id="{6AC42C05-69CF-F749-A9AB-DBD01A04B19E}"/>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1" name="Rectangle 67">
              <a:extLst>
                <a:ext uri="{FF2B5EF4-FFF2-40B4-BE49-F238E27FC236}">
                  <a16:creationId xmlns:a16="http://schemas.microsoft.com/office/drawing/2014/main" id="{28CB56DB-EBFE-A841-A346-8B0FC0DAA373}"/>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2" name="Group 68">
            <a:extLst>
              <a:ext uri="{FF2B5EF4-FFF2-40B4-BE49-F238E27FC236}">
                <a16:creationId xmlns:a16="http://schemas.microsoft.com/office/drawing/2014/main" id="{A716BD48-B0FE-7B49-8465-586E8C5A15B1}"/>
              </a:ext>
            </a:extLst>
          </p:cNvPr>
          <p:cNvGrpSpPr>
            <a:grpSpLocks/>
          </p:cNvGrpSpPr>
          <p:nvPr userDrawn="1"/>
        </p:nvGrpSpPr>
        <p:grpSpPr bwMode="auto">
          <a:xfrm>
            <a:off x="12552504" y="6103513"/>
            <a:ext cx="986752" cy="182532"/>
            <a:chOff x="5893" y="3884"/>
            <a:chExt cx="466" cy="115"/>
          </a:xfrm>
        </p:grpSpPr>
        <p:sp>
          <p:nvSpPr>
            <p:cNvPr id="133" name="Rectangle 69">
              <a:extLst>
                <a:ext uri="{FF2B5EF4-FFF2-40B4-BE49-F238E27FC236}">
                  <a16:creationId xmlns:a16="http://schemas.microsoft.com/office/drawing/2014/main" id="{54B869F0-F42B-7041-B040-DF642D7BAFA2}"/>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4" name="Rectangle 70">
              <a:extLst>
                <a:ext uri="{FF2B5EF4-FFF2-40B4-BE49-F238E27FC236}">
                  <a16:creationId xmlns:a16="http://schemas.microsoft.com/office/drawing/2014/main" id="{47A30CCA-4CB3-5A41-B583-DE9197E89476}"/>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5" name="Rectangle 71">
              <a:extLst>
                <a:ext uri="{FF2B5EF4-FFF2-40B4-BE49-F238E27FC236}">
                  <a16:creationId xmlns:a16="http://schemas.microsoft.com/office/drawing/2014/main" id="{2B483321-34AE-814D-81F8-444CAF49B3F3}"/>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6" name="Rectangle 72">
              <a:extLst>
                <a:ext uri="{FF2B5EF4-FFF2-40B4-BE49-F238E27FC236}">
                  <a16:creationId xmlns:a16="http://schemas.microsoft.com/office/drawing/2014/main" id="{D24AFBB2-ADAF-4040-A43C-35228E053333}"/>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7" name="Group 73">
            <a:extLst>
              <a:ext uri="{FF2B5EF4-FFF2-40B4-BE49-F238E27FC236}">
                <a16:creationId xmlns:a16="http://schemas.microsoft.com/office/drawing/2014/main" id="{FD648F8F-9518-D745-BEA7-D6957BD1093B}"/>
              </a:ext>
            </a:extLst>
          </p:cNvPr>
          <p:cNvGrpSpPr>
            <a:grpSpLocks/>
          </p:cNvGrpSpPr>
          <p:nvPr userDrawn="1"/>
        </p:nvGrpSpPr>
        <p:grpSpPr bwMode="auto">
          <a:xfrm>
            <a:off x="12552504" y="6328901"/>
            <a:ext cx="986752" cy="182532"/>
            <a:chOff x="5893" y="4026"/>
            <a:chExt cx="466" cy="115"/>
          </a:xfrm>
        </p:grpSpPr>
        <p:sp>
          <p:nvSpPr>
            <p:cNvPr id="138" name="Rectangle 74">
              <a:extLst>
                <a:ext uri="{FF2B5EF4-FFF2-40B4-BE49-F238E27FC236}">
                  <a16:creationId xmlns:a16="http://schemas.microsoft.com/office/drawing/2014/main" id="{2245EDD9-EAC9-1642-8EB2-9D8A218BC605}"/>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9" name="Rectangle 75">
              <a:extLst>
                <a:ext uri="{FF2B5EF4-FFF2-40B4-BE49-F238E27FC236}">
                  <a16:creationId xmlns:a16="http://schemas.microsoft.com/office/drawing/2014/main" id="{E56009F0-16A2-CA44-9187-F1A4B3F13CF5}"/>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0" name="Rectangle 76">
              <a:extLst>
                <a:ext uri="{FF2B5EF4-FFF2-40B4-BE49-F238E27FC236}">
                  <a16:creationId xmlns:a16="http://schemas.microsoft.com/office/drawing/2014/main" id="{D1F057D8-F42A-B646-8F47-8B9CF693F7C3}"/>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1" name="Rectangle 77">
              <a:extLst>
                <a:ext uri="{FF2B5EF4-FFF2-40B4-BE49-F238E27FC236}">
                  <a16:creationId xmlns:a16="http://schemas.microsoft.com/office/drawing/2014/main" id="{1BB5B32F-DC30-3644-9ABE-F1E1118988EA}"/>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2" name="Group 78">
            <a:extLst>
              <a:ext uri="{FF2B5EF4-FFF2-40B4-BE49-F238E27FC236}">
                <a16:creationId xmlns:a16="http://schemas.microsoft.com/office/drawing/2014/main" id="{3785407E-FA24-854B-ACF7-74BF7846A019}"/>
              </a:ext>
            </a:extLst>
          </p:cNvPr>
          <p:cNvGrpSpPr>
            <a:grpSpLocks/>
          </p:cNvGrpSpPr>
          <p:nvPr userDrawn="1"/>
        </p:nvGrpSpPr>
        <p:grpSpPr bwMode="auto">
          <a:xfrm>
            <a:off x="12552504" y="6552703"/>
            <a:ext cx="986752" cy="182532"/>
            <a:chOff x="5893" y="4167"/>
            <a:chExt cx="466" cy="115"/>
          </a:xfrm>
        </p:grpSpPr>
        <p:sp>
          <p:nvSpPr>
            <p:cNvPr id="143" name="Rectangle 79">
              <a:extLst>
                <a:ext uri="{FF2B5EF4-FFF2-40B4-BE49-F238E27FC236}">
                  <a16:creationId xmlns:a16="http://schemas.microsoft.com/office/drawing/2014/main" id="{74402B18-D017-FF43-8747-27DC3C3F8D1E}"/>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4" name="Rectangle 80">
              <a:extLst>
                <a:ext uri="{FF2B5EF4-FFF2-40B4-BE49-F238E27FC236}">
                  <a16:creationId xmlns:a16="http://schemas.microsoft.com/office/drawing/2014/main" id="{632C7BB7-93AF-6E46-B6EA-1AA0372DF411}"/>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5" name="Rectangle 81">
              <a:extLst>
                <a:ext uri="{FF2B5EF4-FFF2-40B4-BE49-F238E27FC236}">
                  <a16:creationId xmlns:a16="http://schemas.microsoft.com/office/drawing/2014/main" id="{582F43D5-3EB8-564A-BAB7-CCC0AEB436BB}"/>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6" name="Rectangle 82">
              <a:extLst>
                <a:ext uri="{FF2B5EF4-FFF2-40B4-BE49-F238E27FC236}">
                  <a16:creationId xmlns:a16="http://schemas.microsoft.com/office/drawing/2014/main" id="{33DC75F2-527C-EC44-A14C-4A2D51D9B603}"/>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147" name="Rectangle 83">
            <a:extLst>
              <a:ext uri="{FF2B5EF4-FFF2-40B4-BE49-F238E27FC236}">
                <a16:creationId xmlns:a16="http://schemas.microsoft.com/office/drawing/2014/main" id="{DE98AB77-3BDE-9F4F-9749-4D121F02F8CA}"/>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建议同一页面内不超过四种颜色，以下是</a:t>
            </a:r>
            <a:r>
              <a:rPr lang="en-US" altLang="zh-CN" sz="1333" dirty="0">
                <a:solidFill>
                  <a:srgbClr val="374154"/>
                </a:solidFill>
                <a:latin typeface="Gill Sans MT" panose="020B0502020104020203" pitchFamily="34" charset="0"/>
                <a:ea typeface="微软雅黑" pitchFamily="34" charset="-122"/>
              </a:rPr>
              <a:t>13</a:t>
            </a:r>
            <a:r>
              <a:rPr lang="zh-CN" altLang="en-US" sz="1333" dirty="0">
                <a:solidFill>
                  <a:srgbClr val="374154"/>
                </a:solidFill>
                <a:latin typeface="Gill Sans MT" panose="020B0502020104020203" pitchFamily="34" charset="0"/>
                <a:ea typeface="微软雅黑" pitchFamily="34" charset="-122"/>
              </a:rPr>
              <a:t>组配色方案，同一页面内只选择一组使用。（仅供参考）</a:t>
            </a:r>
          </a:p>
        </p:txBody>
      </p:sp>
      <p:sp>
        <p:nvSpPr>
          <p:cNvPr id="148" name="Rectangle 84">
            <a:extLst>
              <a:ext uri="{FF2B5EF4-FFF2-40B4-BE49-F238E27FC236}">
                <a16:creationId xmlns:a16="http://schemas.microsoft.com/office/drawing/2014/main" id="{2FD3ACC0-512C-E047-8AE2-E5AC3522D35A}"/>
              </a:ext>
            </a:extLst>
          </p:cNvPr>
          <p:cNvSpPr>
            <a:spLocks noChangeArrowheads="1"/>
          </p:cNvSpPr>
          <p:nvPr userDrawn="1"/>
        </p:nvSpPr>
        <p:spPr bwMode="auto">
          <a:xfrm>
            <a:off x="12340755" y="8468"/>
            <a:ext cx="1590238" cy="57938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Gill Sans MT" panose="020B0502020104020203" pitchFamily="34" charset="0"/>
                <a:ea typeface="微软雅黑" pitchFamily="34" charset="-122"/>
              </a:rPr>
              <a:t>客户或者合作伙伴的标志放在右上角</a:t>
            </a:r>
            <a:r>
              <a:rPr lang="en-US" altLang="zh-CN" sz="1333" dirty="0">
                <a:solidFill>
                  <a:srgbClr val="374154"/>
                </a:solidFill>
                <a:latin typeface="Gill Sans MT" panose="020B0502020104020203" pitchFamily="34" charset="0"/>
                <a:ea typeface="微软雅黑" pitchFamily="34" charset="-122"/>
              </a:rPr>
              <a:t>.</a:t>
            </a:r>
            <a:endParaRPr lang="zh-CN" altLang="en-US" sz="1333" dirty="0">
              <a:solidFill>
                <a:srgbClr val="374154"/>
              </a:solidFill>
              <a:latin typeface="Gill Sans MT" panose="020B0502020104020203" pitchFamily="34" charset="0"/>
              <a:ea typeface="微软雅黑" pitchFamily="34" charset="-122"/>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914" r:id="rId1"/>
    <p:sldLayoutId id="2147483904" r:id="rId2"/>
    <p:sldLayoutId id="2147483905" r:id="rId3"/>
    <p:sldLayoutId id="2147483917" r:id="rId4"/>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矩形 6"/>
          <p:cNvSpPr/>
          <p:nvPr userDrawn="1"/>
        </p:nvSpPr>
        <p:spPr bwMode="auto">
          <a:xfrm>
            <a:off x="0" y="0"/>
            <a:ext cx="12196763" cy="6858000"/>
          </a:xfrm>
          <a:prstGeom prst="rect">
            <a:avLst/>
          </a:prstGeom>
          <a:noFill/>
          <a:ln w="9525" cap="flat" cmpd="sng" algn="ctr">
            <a:noFill/>
            <a:prstDash val="solid"/>
            <a:round/>
            <a:headEnd type="none" w="med" len="med"/>
            <a:tailEnd type="none" w="med" len="med"/>
          </a:ln>
          <a:effectLst/>
        </p:spPr>
        <p:txBody>
          <a:bodyPr vert="horz" wrap="square" lIns="121882" tIns="60941" rIns="121882" bIns="60941" numCol="1" rtlCol="0" anchor="t" anchorCtr="0" compatLnSpc="1">
            <a:prstTxWarp prst="textNoShape">
              <a:avLst/>
            </a:prstTxWarp>
          </a:bodyPr>
          <a:lstStyle/>
          <a:p>
            <a:pPr defTabSz="914103">
              <a:buClr>
                <a:srgbClr val="CC9900"/>
              </a:buClr>
              <a:buFont typeface="Wingdings" pitchFamily="2" charset="2"/>
              <a:buChar char="n"/>
            </a:pPr>
            <a:endParaRPr lang="zh-CN" altLang="en-US" b="1">
              <a:solidFill>
                <a:srgbClr val="000000"/>
              </a:solidFill>
              <a:latin typeface="Arial" charset="0"/>
              <a:ea typeface="SimSun" pitchFamily="2" charset="-122"/>
            </a:endParaRPr>
          </a:p>
        </p:txBody>
      </p:sp>
      <p:sp>
        <p:nvSpPr>
          <p:cNvPr id="6" name="TextBox 2">
            <a:extLst>
              <a:ext uri="{FF2B5EF4-FFF2-40B4-BE49-F238E27FC236}">
                <a16:creationId xmlns:a16="http://schemas.microsoft.com/office/drawing/2014/main" id="{6785A3D6-1271-D247-9E96-1B376F4BE7BE}"/>
              </a:ext>
            </a:extLst>
          </p:cNvPr>
          <p:cNvSpPr txBox="1"/>
          <p:nvPr userDrawn="1"/>
        </p:nvSpPr>
        <p:spPr>
          <a:xfrm>
            <a:off x="683443" y="6308432"/>
            <a:ext cx="2858305"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Ascend &amp;</a:t>
            </a:r>
            <a:r>
              <a:rPr lang="zh-CN" alt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MindSpore</a:t>
            </a:r>
            <a:endPar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 name="TextBox 3">
            <a:extLst>
              <a:ext uri="{FF2B5EF4-FFF2-40B4-BE49-F238E27FC236}">
                <a16:creationId xmlns:a16="http://schemas.microsoft.com/office/drawing/2014/main" id="{EABEE2EE-BF4D-7A4A-B3C6-9E47668CCD98}"/>
              </a:ext>
            </a:extLst>
          </p:cNvPr>
          <p:cNvSpPr txBox="1"/>
          <p:nvPr userDrawn="1"/>
        </p:nvSpPr>
        <p:spPr>
          <a:xfrm>
            <a:off x="409749"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rgbClr val="1D1D1B"/>
                </a:solidFill>
                <a:latin typeface="Arial" panose="020B0604020202020204" pitchFamily="34" charset="0"/>
                <a:ea typeface="华文细黑" pitchFamily="2" charset="-122"/>
                <a:cs typeface="Arial" panose="020B0604020202020204" pitchFamily="34" charset="0"/>
              </a:rPr>
              <a:pPr defTabSz="890204" fontAlgn="auto">
                <a:spcBef>
                  <a:spcPts val="0"/>
                </a:spcBef>
                <a:spcAft>
                  <a:spcPts val="0"/>
                </a:spcAft>
                <a:defRPr/>
              </a:pPr>
              <a:t>‹#›</a:t>
            </a:fld>
            <a:endParaRPr lang="en-US" sz="974" dirty="0">
              <a:solidFill>
                <a:srgbClr val="1D1D1B"/>
              </a:solidFill>
              <a:latin typeface="Arial" panose="020B0604020202020204" pitchFamily="34" charset="0"/>
              <a:ea typeface="华文细黑" pitchFamily="2" charset="-122"/>
              <a:cs typeface="Arial" panose="020B0604020202020204" pitchFamily="34" charset="0"/>
            </a:endParaRPr>
          </a:p>
        </p:txBody>
      </p:sp>
      <p:sp>
        <p:nvSpPr>
          <p:cNvPr id="12" name="副标题 2">
            <a:extLst>
              <a:ext uri="{FF2B5EF4-FFF2-40B4-BE49-F238E27FC236}">
                <a16:creationId xmlns:a16="http://schemas.microsoft.com/office/drawing/2014/main" id="{6AC1DEEA-44E7-5A4B-8BAC-917AAEA4F58B}"/>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5">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
        <p:nvSpPr>
          <p:cNvPr id="9" name="矩形 8">
            <a:extLst>
              <a:ext uri="{FF2B5EF4-FFF2-40B4-BE49-F238E27FC236}">
                <a16:creationId xmlns:a16="http://schemas.microsoft.com/office/drawing/2014/main" id="{9D0648C2-164D-914F-ACB6-986B93559CAF}"/>
              </a:ext>
            </a:extLst>
          </p:cNvPr>
          <p:cNvSpPr/>
          <p:nvPr userDrawn="1"/>
        </p:nvSpPr>
        <p:spPr bwMode="auto">
          <a:xfrm>
            <a:off x="12374038" y="3284984"/>
            <a:ext cx="1311056" cy="3634656"/>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sp>
        <p:nvSpPr>
          <p:cNvPr id="10" name="Rectangle 15">
            <a:extLst>
              <a:ext uri="{FF2B5EF4-FFF2-40B4-BE49-F238E27FC236}">
                <a16:creationId xmlns:a16="http://schemas.microsoft.com/office/drawing/2014/main" id="{6FC9158D-ECE2-FD4E-87CF-77A5E4F15450}"/>
              </a:ext>
            </a:extLst>
          </p:cNvPr>
          <p:cNvSpPr>
            <a:spLocks noChangeArrowheads="1"/>
          </p:cNvSpPr>
          <p:nvPr userDrawn="1"/>
        </p:nvSpPr>
        <p:spPr bwMode="auto">
          <a:xfrm>
            <a:off x="-2614587" y="131014"/>
            <a:ext cx="2460528" cy="6289153"/>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英文标题</a:t>
            </a:r>
            <a:r>
              <a:rPr lang="en-US" altLang="zh-CN" sz="1466" dirty="0">
                <a:solidFill>
                  <a:srgbClr val="374154"/>
                </a:solidFill>
                <a:latin typeface="Gill Sans MT" panose="020B0502020104020203" pitchFamily="34" charset="0"/>
                <a:ea typeface="Microsoft YaHei" panose="020B0503020204020204" pitchFamily="34" charset="-122"/>
              </a:rPr>
              <a:t>:32-35pt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中文标题</a:t>
            </a:r>
            <a:r>
              <a:rPr lang="en-US" altLang="zh-CN" sz="1466" dirty="0">
                <a:solidFill>
                  <a:srgbClr val="374154"/>
                </a:solidFill>
                <a:latin typeface="Gill Sans MT" panose="020B0502020104020203" pitchFamily="34" charset="0"/>
                <a:ea typeface="Microsoft YaHei" panose="020B0503020204020204" pitchFamily="34" charset="-122"/>
              </a:rPr>
              <a:t>:30-32pt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英文正文</a:t>
            </a:r>
            <a:r>
              <a:rPr lang="en-US" altLang="zh-CN" sz="1466"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 </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中文正文</a:t>
            </a:r>
            <a:r>
              <a:rPr lang="en-US" altLang="zh-CN" sz="1466"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):18pt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细黑体</a:t>
            </a:r>
            <a:r>
              <a:rPr lang="zh-CN" altLang="en-US" sz="1466" b="1" dirty="0">
                <a:solidFill>
                  <a:srgbClr val="374154"/>
                </a:solidFill>
                <a:latin typeface="Gill Sans MT" panose="020B0502020104020203" pitchFamily="34" charset="0"/>
                <a:ea typeface="Microsoft YaHei" panose="020B0503020204020204" pitchFamily="34" charset="-122"/>
              </a:rPr>
              <a:t> </a:t>
            </a:r>
          </a:p>
        </p:txBody>
      </p:sp>
      <p:grpSp>
        <p:nvGrpSpPr>
          <p:cNvPr id="11" name="Group 18">
            <a:extLst>
              <a:ext uri="{FF2B5EF4-FFF2-40B4-BE49-F238E27FC236}">
                <a16:creationId xmlns:a16="http://schemas.microsoft.com/office/drawing/2014/main" id="{89B6E983-F55C-DB47-9832-8B55E816306F}"/>
              </a:ext>
            </a:extLst>
          </p:cNvPr>
          <p:cNvGrpSpPr>
            <a:grpSpLocks/>
          </p:cNvGrpSpPr>
          <p:nvPr userDrawn="1"/>
        </p:nvGrpSpPr>
        <p:grpSpPr bwMode="auto">
          <a:xfrm>
            <a:off x="12552504" y="3727418"/>
            <a:ext cx="986752" cy="182532"/>
            <a:chOff x="5893" y="2387"/>
            <a:chExt cx="466" cy="115"/>
          </a:xfrm>
        </p:grpSpPr>
        <p:sp>
          <p:nvSpPr>
            <p:cNvPr id="13" name="Rectangle 19">
              <a:extLst>
                <a:ext uri="{FF2B5EF4-FFF2-40B4-BE49-F238E27FC236}">
                  <a16:creationId xmlns:a16="http://schemas.microsoft.com/office/drawing/2014/main" id="{23217B3F-BE2A-D845-ACB6-470ADD8F5F9A}"/>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 name="Rectangle 20">
              <a:extLst>
                <a:ext uri="{FF2B5EF4-FFF2-40B4-BE49-F238E27FC236}">
                  <a16:creationId xmlns:a16="http://schemas.microsoft.com/office/drawing/2014/main" id="{FB5A6CE7-F65D-CE4E-AE6C-3512D6C5DAC0}"/>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5" name="Rectangle 21">
              <a:extLst>
                <a:ext uri="{FF2B5EF4-FFF2-40B4-BE49-F238E27FC236}">
                  <a16:creationId xmlns:a16="http://schemas.microsoft.com/office/drawing/2014/main" id="{0F5AFA1B-E373-4143-96D1-B2795BAC115C}"/>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6" name="Rectangle 22">
              <a:extLst>
                <a:ext uri="{FF2B5EF4-FFF2-40B4-BE49-F238E27FC236}">
                  <a16:creationId xmlns:a16="http://schemas.microsoft.com/office/drawing/2014/main" id="{D7D3B695-B921-8840-9FEE-AC9D73EB3612}"/>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23">
            <a:extLst>
              <a:ext uri="{FF2B5EF4-FFF2-40B4-BE49-F238E27FC236}">
                <a16:creationId xmlns:a16="http://schemas.microsoft.com/office/drawing/2014/main" id="{90A23594-73DF-BA40-B454-1051B2431185}"/>
              </a:ext>
            </a:extLst>
          </p:cNvPr>
          <p:cNvGrpSpPr>
            <a:grpSpLocks/>
          </p:cNvGrpSpPr>
          <p:nvPr userDrawn="1"/>
        </p:nvGrpSpPr>
        <p:grpSpPr bwMode="auto">
          <a:xfrm>
            <a:off x="12552504" y="3943282"/>
            <a:ext cx="986752" cy="182532"/>
            <a:chOff x="5893" y="2523"/>
            <a:chExt cx="466" cy="115"/>
          </a:xfrm>
        </p:grpSpPr>
        <p:sp>
          <p:nvSpPr>
            <p:cNvPr id="18" name="Rectangle 24">
              <a:extLst>
                <a:ext uri="{FF2B5EF4-FFF2-40B4-BE49-F238E27FC236}">
                  <a16:creationId xmlns:a16="http://schemas.microsoft.com/office/drawing/2014/main" id="{9ADFEBDE-F321-1949-A0B5-C4FD7D1D73E0}"/>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9" name="Rectangle 25">
              <a:extLst>
                <a:ext uri="{FF2B5EF4-FFF2-40B4-BE49-F238E27FC236}">
                  <a16:creationId xmlns:a16="http://schemas.microsoft.com/office/drawing/2014/main" id="{2DA20362-293E-7544-B4E6-36DE001CDB22}"/>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0" name="Rectangle 26">
              <a:extLst>
                <a:ext uri="{FF2B5EF4-FFF2-40B4-BE49-F238E27FC236}">
                  <a16:creationId xmlns:a16="http://schemas.microsoft.com/office/drawing/2014/main" id="{580CEAFB-7199-F44F-A768-F66F1E9DA233}"/>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1" name="Rectangle 27">
              <a:extLst>
                <a:ext uri="{FF2B5EF4-FFF2-40B4-BE49-F238E27FC236}">
                  <a16:creationId xmlns:a16="http://schemas.microsoft.com/office/drawing/2014/main" id="{B455E216-C8C3-524C-9AFC-53BF0B114933}"/>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28">
            <a:extLst>
              <a:ext uri="{FF2B5EF4-FFF2-40B4-BE49-F238E27FC236}">
                <a16:creationId xmlns:a16="http://schemas.microsoft.com/office/drawing/2014/main" id="{E13A1C6C-B0AE-C14A-BD56-2D6A4FABCEED}"/>
              </a:ext>
            </a:extLst>
          </p:cNvPr>
          <p:cNvGrpSpPr>
            <a:grpSpLocks/>
          </p:cNvGrpSpPr>
          <p:nvPr userDrawn="1"/>
        </p:nvGrpSpPr>
        <p:grpSpPr bwMode="auto">
          <a:xfrm>
            <a:off x="12552504" y="4159146"/>
            <a:ext cx="986752" cy="182532"/>
            <a:chOff x="5893" y="2659"/>
            <a:chExt cx="466" cy="115"/>
          </a:xfrm>
        </p:grpSpPr>
        <p:sp>
          <p:nvSpPr>
            <p:cNvPr id="23" name="Rectangle 29">
              <a:extLst>
                <a:ext uri="{FF2B5EF4-FFF2-40B4-BE49-F238E27FC236}">
                  <a16:creationId xmlns:a16="http://schemas.microsoft.com/office/drawing/2014/main" id="{5AEADD72-7990-A248-B57D-2C265C1FACD1}"/>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4" name="Rectangle 30">
              <a:extLst>
                <a:ext uri="{FF2B5EF4-FFF2-40B4-BE49-F238E27FC236}">
                  <a16:creationId xmlns:a16="http://schemas.microsoft.com/office/drawing/2014/main" id="{B0B2A5AA-8655-B545-975D-4BF1B28A42F3}"/>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31">
              <a:extLst>
                <a:ext uri="{FF2B5EF4-FFF2-40B4-BE49-F238E27FC236}">
                  <a16:creationId xmlns:a16="http://schemas.microsoft.com/office/drawing/2014/main" id="{8E707565-F17C-964D-B15A-E3955E3FCEE2}"/>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32">
              <a:extLst>
                <a:ext uri="{FF2B5EF4-FFF2-40B4-BE49-F238E27FC236}">
                  <a16:creationId xmlns:a16="http://schemas.microsoft.com/office/drawing/2014/main" id="{44EE5D15-BA59-CA4D-A922-040803145EE7}"/>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7" name="Group 33">
            <a:extLst>
              <a:ext uri="{FF2B5EF4-FFF2-40B4-BE49-F238E27FC236}">
                <a16:creationId xmlns:a16="http://schemas.microsoft.com/office/drawing/2014/main" id="{335B2C38-939D-BE4F-8C51-E6794260B705}"/>
              </a:ext>
            </a:extLst>
          </p:cNvPr>
          <p:cNvGrpSpPr>
            <a:grpSpLocks/>
          </p:cNvGrpSpPr>
          <p:nvPr userDrawn="1"/>
        </p:nvGrpSpPr>
        <p:grpSpPr bwMode="auto">
          <a:xfrm>
            <a:off x="12552504" y="3511551"/>
            <a:ext cx="986752" cy="188882"/>
            <a:chOff x="5893" y="2251"/>
            <a:chExt cx="466" cy="119"/>
          </a:xfrm>
        </p:grpSpPr>
        <p:sp>
          <p:nvSpPr>
            <p:cNvPr id="28" name="Rectangle 34">
              <a:extLst>
                <a:ext uri="{FF2B5EF4-FFF2-40B4-BE49-F238E27FC236}">
                  <a16:creationId xmlns:a16="http://schemas.microsoft.com/office/drawing/2014/main" id="{45975AA5-D8BC-BA41-A5EE-4DD803F52EA9}"/>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35">
              <a:extLst>
                <a:ext uri="{FF2B5EF4-FFF2-40B4-BE49-F238E27FC236}">
                  <a16:creationId xmlns:a16="http://schemas.microsoft.com/office/drawing/2014/main" id="{4AF13CDB-459B-BC4F-96D4-B2A8C77E39D8}"/>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36">
              <a:extLst>
                <a:ext uri="{FF2B5EF4-FFF2-40B4-BE49-F238E27FC236}">
                  <a16:creationId xmlns:a16="http://schemas.microsoft.com/office/drawing/2014/main" id="{76B53AEF-F713-BE49-9A88-E32E57F862F2}"/>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37">
              <a:extLst>
                <a:ext uri="{FF2B5EF4-FFF2-40B4-BE49-F238E27FC236}">
                  <a16:creationId xmlns:a16="http://schemas.microsoft.com/office/drawing/2014/main" id="{C991F050-A090-EC4F-B4B2-11853DEADF1E}"/>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2" name="Group 38">
            <a:extLst>
              <a:ext uri="{FF2B5EF4-FFF2-40B4-BE49-F238E27FC236}">
                <a16:creationId xmlns:a16="http://schemas.microsoft.com/office/drawing/2014/main" id="{657612E8-73D6-4544-BE17-11C1585424F1}"/>
              </a:ext>
            </a:extLst>
          </p:cNvPr>
          <p:cNvGrpSpPr>
            <a:grpSpLocks/>
          </p:cNvGrpSpPr>
          <p:nvPr userDrawn="1"/>
        </p:nvGrpSpPr>
        <p:grpSpPr bwMode="auto">
          <a:xfrm>
            <a:off x="12552504" y="4519449"/>
            <a:ext cx="986752" cy="182532"/>
            <a:chOff x="5893" y="2886"/>
            <a:chExt cx="466" cy="115"/>
          </a:xfrm>
        </p:grpSpPr>
        <p:sp>
          <p:nvSpPr>
            <p:cNvPr id="33" name="Rectangle 39">
              <a:extLst>
                <a:ext uri="{FF2B5EF4-FFF2-40B4-BE49-F238E27FC236}">
                  <a16:creationId xmlns:a16="http://schemas.microsoft.com/office/drawing/2014/main" id="{1F7CB088-511A-B948-AE1A-75CBE64BC145}"/>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40">
              <a:extLst>
                <a:ext uri="{FF2B5EF4-FFF2-40B4-BE49-F238E27FC236}">
                  <a16:creationId xmlns:a16="http://schemas.microsoft.com/office/drawing/2014/main" id="{995C03EE-0F76-6546-B0E1-68D79DD62CB9}"/>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41">
              <a:extLst>
                <a:ext uri="{FF2B5EF4-FFF2-40B4-BE49-F238E27FC236}">
                  <a16:creationId xmlns:a16="http://schemas.microsoft.com/office/drawing/2014/main" id="{4596D27D-E464-E54A-9CD9-461455D13420}"/>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6" name="Rectangle 42">
              <a:extLst>
                <a:ext uri="{FF2B5EF4-FFF2-40B4-BE49-F238E27FC236}">
                  <a16:creationId xmlns:a16="http://schemas.microsoft.com/office/drawing/2014/main" id="{945DAB54-052B-C64C-840B-166A68EA07F3}"/>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7" name="Group 43">
            <a:extLst>
              <a:ext uri="{FF2B5EF4-FFF2-40B4-BE49-F238E27FC236}">
                <a16:creationId xmlns:a16="http://schemas.microsoft.com/office/drawing/2014/main" id="{1A2923BE-7823-2743-BDE9-1BF7076854E5}"/>
              </a:ext>
            </a:extLst>
          </p:cNvPr>
          <p:cNvGrpSpPr>
            <a:grpSpLocks/>
          </p:cNvGrpSpPr>
          <p:nvPr userDrawn="1"/>
        </p:nvGrpSpPr>
        <p:grpSpPr bwMode="auto">
          <a:xfrm>
            <a:off x="12552504" y="4735313"/>
            <a:ext cx="986752" cy="182532"/>
            <a:chOff x="5893" y="3022"/>
            <a:chExt cx="466" cy="115"/>
          </a:xfrm>
        </p:grpSpPr>
        <p:sp>
          <p:nvSpPr>
            <p:cNvPr id="38" name="Rectangle 44">
              <a:extLst>
                <a:ext uri="{FF2B5EF4-FFF2-40B4-BE49-F238E27FC236}">
                  <a16:creationId xmlns:a16="http://schemas.microsoft.com/office/drawing/2014/main" id="{4EF7DD55-5135-C345-B9B6-00EDF6FD2393}"/>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45">
              <a:extLst>
                <a:ext uri="{FF2B5EF4-FFF2-40B4-BE49-F238E27FC236}">
                  <a16:creationId xmlns:a16="http://schemas.microsoft.com/office/drawing/2014/main" id="{539924E4-85F2-A449-8B98-4890B7C5A5D5}"/>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0" name="Rectangle 46">
              <a:extLst>
                <a:ext uri="{FF2B5EF4-FFF2-40B4-BE49-F238E27FC236}">
                  <a16:creationId xmlns:a16="http://schemas.microsoft.com/office/drawing/2014/main" id="{364F1846-3120-3645-BAEA-C7A68B6C4DC3}"/>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47">
              <a:extLst>
                <a:ext uri="{FF2B5EF4-FFF2-40B4-BE49-F238E27FC236}">
                  <a16:creationId xmlns:a16="http://schemas.microsoft.com/office/drawing/2014/main" id="{463FEEC1-D2F4-2540-B932-19C71EB8B62A}"/>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2" name="Group 48">
            <a:extLst>
              <a:ext uri="{FF2B5EF4-FFF2-40B4-BE49-F238E27FC236}">
                <a16:creationId xmlns:a16="http://schemas.microsoft.com/office/drawing/2014/main" id="{84BA0743-9468-B04E-8ED8-69B08E2DDE8F}"/>
              </a:ext>
            </a:extLst>
          </p:cNvPr>
          <p:cNvGrpSpPr>
            <a:grpSpLocks/>
          </p:cNvGrpSpPr>
          <p:nvPr userDrawn="1"/>
        </p:nvGrpSpPr>
        <p:grpSpPr bwMode="auto">
          <a:xfrm>
            <a:off x="12552504" y="4951179"/>
            <a:ext cx="986752" cy="182532"/>
            <a:chOff x="5893" y="3158"/>
            <a:chExt cx="466" cy="115"/>
          </a:xfrm>
        </p:grpSpPr>
        <p:sp>
          <p:nvSpPr>
            <p:cNvPr id="43" name="Rectangle 49">
              <a:extLst>
                <a:ext uri="{FF2B5EF4-FFF2-40B4-BE49-F238E27FC236}">
                  <a16:creationId xmlns:a16="http://schemas.microsoft.com/office/drawing/2014/main" id="{0FF1A7D0-152A-4646-82FA-C573FC807CF2}"/>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4" name="Rectangle 50">
              <a:extLst>
                <a:ext uri="{FF2B5EF4-FFF2-40B4-BE49-F238E27FC236}">
                  <a16:creationId xmlns:a16="http://schemas.microsoft.com/office/drawing/2014/main" id="{3789846A-11CF-084D-BE4D-347197548CEF}"/>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1">
              <a:extLst>
                <a:ext uri="{FF2B5EF4-FFF2-40B4-BE49-F238E27FC236}">
                  <a16:creationId xmlns:a16="http://schemas.microsoft.com/office/drawing/2014/main" id="{CA6A561A-0C21-7249-AC9E-52D74AFE47DF}"/>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2">
              <a:extLst>
                <a:ext uri="{FF2B5EF4-FFF2-40B4-BE49-F238E27FC236}">
                  <a16:creationId xmlns:a16="http://schemas.microsoft.com/office/drawing/2014/main" id="{90FD4133-D260-C94B-B80A-B67FDE9298DC}"/>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7" name="Group 53">
            <a:extLst>
              <a:ext uri="{FF2B5EF4-FFF2-40B4-BE49-F238E27FC236}">
                <a16:creationId xmlns:a16="http://schemas.microsoft.com/office/drawing/2014/main" id="{5DBE7DEC-1605-2A4B-87E5-D468571CC49B}"/>
              </a:ext>
            </a:extLst>
          </p:cNvPr>
          <p:cNvGrpSpPr>
            <a:grpSpLocks/>
          </p:cNvGrpSpPr>
          <p:nvPr userDrawn="1"/>
        </p:nvGrpSpPr>
        <p:grpSpPr bwMode="auto">
          <a:xfrm>
            <a:off x="12552504" y="5311482"/>
            <a:ext cx="986752" cy="182532"/>
            <a:chOff x="5893" y="3385"/>
            <a:chExt cx="466" cy="115"/>
          </a:xfrm>
        </p:grpSpPr>
        <p:sp>
          <p:nvSpPr>
            <p:cNvPr id="48" name="Rectangle 54">
              <a:extLst>
                <a:ext uri="{FF2B5EF4-FFF2-40B4-BE49-F238E27FC236}">
                  <a16:creationId xmlns:a16="http://schemas.microsoft.com/office/drawing/2014/main" id="{7270C595-12FD-C846-A1D9-F83D634F5B4C}"/>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5">
              <a:extLst>
                <a:ext uri="{FF2B5EF4-FFF2-40B4-BE49-F238E27FC236}">
                  <a16:creationId xmlns:a16="http://schemas.microsoft.com/office/drawing/2014/main" id="{85C5D75B-547C-5343-9C7F-DB0F8FF68057}"/>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6">
              <a:extLst>
                <a:ext uri="{FF2B5EF4-FFF2-40B4-BE49-F238E27FC236}">
                  <a16:creationId xmlns:a16="http://schemas.microsoft.com/office/drawing/2014/main" id="{20726A83-4132-F246-9FB2-D212F90966F1}"/>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7">
              <a:extLst>
                <a:ext uri="{FF2B5EF4-FFF2-40B4-BE49-F238E27FC236}">
                  <a16:creationId xmlns:a16="http://schemas.microsoft.com/office/drawing/2014/main" id="{76BCCFBA-00DA-6D4E-B50C-3251F0A99307}"/>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2" name="Group 58">
            <a:extLst>
              <a:ext uri="{FF2B5EF4-FFF2-40B4-BE49-F238E27FC236}">
                <a16:creationId xmlns:a16="http://schemas.microsoft.com/office/drawing/2014/main" id="{28E89014-2B78-714B-ADE3-A1D0A0CEF463}"/>
              </a:ext>
            </a:extLst>
          </p:cNvPr>
          <p:cNvGrpSpPr>
            <a:grpSpLocks/>
          </p:cNvGrpSpPr>
          <p:nvPr userDrawn="1"/>
        </p:nvGrpSpPr>
        <p:grpSpPr bwMode="auto">
          <a:xfrm>
            <a:off x="12552504" y="5527346"/>
            <a:ext cx="986752" cy="182532"/>
            <a:chOff x="5893" y="3521"/>
            <a:chExt cx="466" cy="115"/>
          </a:xfrm>
        </p:grpSpPr>
        <p:sp>
          <p:nvSpPr>
            <p:cNvPr id="53" name="Rectangle 59">
              <a:extLst>
                <a:ext uri="{FF2B5EF4-FFF2-40B4-BE49-F238E27FC236}">
                  <a16:creationId xmlns:a16="http://schemas.microsoft.com/office/drawing/2014/main" id="{A795BDC9-3DD0-8247-A39F-73D541836CBA}"/>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60">
              <a:extLst>
                <a:ext uri="{FF2B5EF4-FFF2-40B4-BE49-F238E27FC236}">
                  <a16:creationId xmlns:a16="http://schemas.microsoft.com/office/drawing/2014/main" id="{51D3BE39-0AF2-764C-9904-A538F03F673C}"/>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61">
              <a:extLst>
                <a:ext uri="{FF2B5EF4-FFF2-40B4-BE49-F238E27FC236}">
                  <a16:creationId xmlns:a16="http://schemas.microsoft.com/office/drawing/2014/main" id="{33758B01-0C62-3A4B-973E-9FFFDE670779}"/>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6" name="Rectangle 62">
              <a:extLst>
                <a:ext uri="{FF2B5EF4-FFF2-40B4-BE49-F238E27FC236}">
                  <a16:creationId xmlns:a16="http://schemas.microsoft.com/office/drawing/2014/main" id="{6E718C9D-43B4-774E-8286-8BB13C5493F7}"/>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7" name="Group 63">
            <a:extLst>
              <a:ext uri="{FF2B5EF4-FFF2-40B4-BE49-F238E27FC236}">
                <a16:creationId xmlns:a16="http://schemas.microsoft.com/office/drawing/2014/main" id="{106B198F-D182-AD4D-B3B5-7A8C98DC549D}"/>
              </a:ext>
            </a:extLst>
          </p:cNvPr>
          <p:cNvGrpSpPr>
            <a:grpSpLocks/>
          </p:cNvGrpSpPr>
          <p:nvPr userDrawn="1"/>
        </p:nvGrpSpPr>
        <p:grpSpPr bwMode="auto">
          <a:xfrm>
            <a:off x="12552504" y="5743210"/>
            <a:ext cx="986752" cy="182532"/>
            <a:chOff x="5893" y="3657"/>
            <a:chExt cx="466" cy="115"/>
          </a:xfrm>
        </p:grpSpPr>
        <p:sp>
          <p:nvSpPr>
            <p:cNvPr id="58" name="Rectangle 64">
              <a:extLst>
                <a:ext uri="{FF2B5EF4-FFF2-40B4-BE49-F238E27FC236}">
                  <a16:creationId xmlns:a16="http://schemas.microsoft.com/office/drawing/2014/main" id="{C6C19A71-EF1F-8D4C-AEB6-E654095692E4}"/>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65">
              <a:extLst>
                <a:ext uri="{FF2B5EF4-FFF2-40B4-BE49-F238E27FC236}">
                  <a16:creationId xmlns:a16="http://schemas.microsoft.com/office/drawing/2014/main" id="{AA3E929A-EAC6-8C48-A5E0-919AF170E39A}"/>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0" name="Rectangle 66">
              <a:extLst>
                <a:ext uri="{FF2B5EF4-FFF2-40B4-BE49-F238E27FC236}">
                  <a16:creationId xmlns:a16="http://schemas.microsoft.com/office/drawing/2014/main" id="{E8FB469F-2505-7A41-9D88-077A592A48D9}"/>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67">
              <a:extLst>
                <a:ext uri="{FF2B5EF4-FFF2-40B4-BE49-F238E27FC236}">
                  <a16:creationId xmlns:a16="http://schemas.microsoft.com/office/drawing/2014/main" id="{C7149D7B-2C75-C24B-8DF4-5BB7B4ED903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2" name="Group 68">
            <a:extLst>
              <a:ext uri="{FF2B5EF4-FFF2-40B4-BE49-F238E27FC236}">
                <a16:creationId xmlns:a16="http://schemas.microsoft.com/office/drawing/2014/main" id="{67542D5F-9F2A-BB47-96D3-4DE962FE6A5C}"/>
              </a:ext>
            </a:extLst>
          </p:cNvPr>
          <p:cNvGrpSpPr>
            <a:grpSpLocks/>
          </p:cNvGrpSpPr>
          <p:nvPr userDrawn="1"/>
        </p:nvGrpSpPr>
        <p:grpSpPr bwMode="auto">
          <a:xfrm>
            <a:off x="12552504" y="6103513"/>
            <a:ext cx="986752" cy="182532"/>
            <a:chOff x="5893" y="3884"/>
            <a:chExt cx="466" cy="115"/>
          </a:xfrm>
        </p:grpSpPr>
        <p:sp>
          <p:nvSpPr>
            <p:cNvPr id="63" name="Rectangle 69">
              <a:extLst>
                <a:ext uri="{FF2B5EF4-FFF2-40B4-BE49-F238E27FC236}">
                  <a16:creationId xmlns:a16="http://schemas.microsoft.com/office/drawing/2014/main" id="{7C5EE0DE-0FCA-E844-A4A3-6FC559A3EDD1}"/>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4" name="Rectangle 70">
              <a:extLst>
                <a:ext uri="{FF2B5EF4-FFF2-40B4-BE49-F238E27FC236}">
                  <a16:creationId xmlns:a16="http://schemas.microsoft.com/office/drawing/2014/main" id="{9A4D99AD-0EAB-A34A-8641-7048C826103F}"/>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71">
              <a:extLst>
                <a:ext uri="{FF2B5EF4-FFF2-40B4-BE49-F238E27FC236}">
                  <a16:creationId xmlns:a16="http://schemas.microsoft.com/office/drawing/2014/main" id="{A9AC4A99-8567-5040-AA2A-36B0297E52D6}"/>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72">
              <a:extLst>
                <a:ext uri="{FF2B5EF4-FFF2-40B4-BE49-F238E27FC236}">
                  <a16:creationId xmlns:a16="http://schemas.microsoft.com/office/drawing/2014/main" id="{D2F22DA9-301C-3F45-9AAB-DD1D418E6A1F}"/>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7" name="Group 73">
            <a:extLst>
              <a:ext uri="{FF2B5EF4-FFF2-40B4-BE49-F238E27FC236}">
                <a16:creationId xmlns:a16="http://schemas.microsoft.com/office/drawing/2014/main" id="{30DEC4A8-8899-0646-824B-D8472CDD49FA}"/>
              </a:ext>
            </a:extLst>
          </p:cNvPr>
          <p:cNvGrpSpPr>
            <a:grpSpLocks/>
          </p:cNvGrpSpPr>
          <p:nvPr userDrawn="1"/>
        </p:nvGrpSpPr>
        <p:grpSpPr bwMode="auto">
          <a:xfrm>
            <a:off x="12552504" y="6328901"/>
            <a:ext cx="986752" cy="182532"/>
            <a:chOff x="5893" y="4026"/>
            <a:chExt cx="466" cy="115"/>
          </a:xfrm>
        </p:grpSpPr>
        <p:sp>
          <p:nvSpPr>
            <p:cNvPr id="68" name="Rectangle 74">
              <a:extLst>
                <a:ext uri="{FF2B5EF4-FFF2-40B4-BE49-F238E27FC236}">
                  <a16:creationId xmlns:a16="http://schemas.microsoft.com/office/drawing/2014/main" id="{05248A60-634A-8144-87D5-3DCD2D7C1334}"/>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75">
              <a:extLst>
                <a:ext uri="{FF2B5EF4-FFF2-40B4-BE49-F238E27FC236}">
                  <a16:creationId xmlns:a16="http://schemas.microsoft.com/office/drawing/2014/main" id="{907C91E7-42AE-9741-B390-97888A2987BB}"/>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76">
              <a:extLst>
                <a:ext uri="{FF2B5EF4-FFF2-40B4-BE49-F238E27FC236}">
                  <a16:creationId xmlns:a16="http://schemas.microsoft.com/office/drawing/2014/main" id="{1314E26A-5061-AE4D-A264-94077D9BA413}"/>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77">
              <a:extLst>
                <a:ext uri="{FF2B5EF4-FFF2-40B4-BE49-F238E27FC236}">
                  <a16:creationId xmlns:a16="http://schemas.microsoft.com/office/drawing/2014/main" id="{97D70C61-C03A-8848-B95A-D3EE12BF2ADD}"/>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2" name="Group 78">
            <a:extLst>
              <a:ext uri="{FF2B5EF4-FFF2-40B4-BE49-F238E27FC236}">
                <a16:creationId xmlns:a16="http://schemas.microsoft.com/office/drawing/2014/main" id="{6FF8F7F2-0D59-4148-ACA3-91BF14A66B7D}"/>
              </a:ext>
            </a:extLst>
          </p:cNvPr>
          <p:cNvGrpSpPr>
            <a:grpSpLocks/>
          </p:cNvGrpSpPr>
          <p:nvPr userDrawn="1"/>
        </p:nvGrpSpPr>
        <p:grpSpPr bwMode="auto">
          <a:xfrm>
            <a:off x="12552504" y="6552703"/>
            <a:ext cx="986752" cy="182532"/>
            <a:chOff x="5893" y="4167"/>
            <a:chExt cx="466" cy="115"/>
          </a:xfrm>
        </p:grpSpPr>
        <p:sp>
          <p:nvSpPr>
            <p:cNvPr id="73" name="Rectangle 79">
              <a:extLst>
                <a:ext uri="{FF2B5EF4-FFF2-40B4-BE49-F238E27FC236}">
                  <a16:creationId xmlns:a16="http://schemas.microsoft.com/office/drawing/2014/main" id="{7E9FF1CD-BC7E-604E-998B-9F9B2D855618}"/>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80">
              <a:extLst>
                <a:ext uri="{FF2B5EF4-FFF2-40B4-BE49-F238E27FC236}">
                  <a16:creationId xmlns:a16="http://schemas.microsoft.com/office/drawing/2014/main" id="{939539FC-118D-1E45-A06B-5AACE1685249}"/>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81">
              <a:extLst>
                <a:ext uri="{FF2B5EF4-FFF2-40B4-BE49-F238E27FC236}">
                  <a16:creationId xmlns:a16="http://schemas.microsoft.com/office/drawing/2014/main" id="{913F361E-2EA2-004F-BEB4-64BAF62A68D0}"/>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6" name="Rectangle 82">
              <a:extLst>
                <a:ext uri="{FF2B5EF4-FFF2-40B4-BE49-F238E27FC236}">
                  <a16:creationId xmlns:a16="http://schemas.microsoft.com/office/drawing/2014/main" id="{AA705842-427F-5142-AF79-09F8D5872442}"/>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77" name="Rectangle 83">
            <a:extLst>
              <a:ext uri="{FF2B5EF4-FFF2-40B4-BE49-F238E27FC236}">
                <a16:creationId xmlns:a16="http://schemas.microsoft.com/office/drawing/2014/main" id="{E03B6C55-6034-E24D-B861-4C1608A48B00}"/>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建议同一页面内不超过四种颜色，以下是</a:t>
            </a:r>
            <a:r>
              <a:rPr lang="en-US" altLang="zh-CN" sz="1333" dirty="0">
                <a:solidFill>
                  <a:srgbClr val="374154"/>
                </a:solidFill>
                <a:latin typeface="Gill Sans MT" panose="020B0502020104020203" pitchFamily="34" charset="0"/>
                <a:ea typeface="微软雅黑" pitchFamily="34" charset="-122"/>
              </a:rPr>
              <a:t>13</a:t>
            </a:r>
            <a:r>
              <a:rPr lang="zh-CN" altLang="en-US" sz="1333" dirty="0">
                <a:solidFill>
                  <a:srgbClr val="374154"/>
                </a:solidFill>
                <a:latin typeface="Gill Sans MT" panose="020B0502020104020203" pitchFamily="34" charset="0"/>
                <a:ea typeface="微软雅黑" pitchFamily="34" charset="-122"/>
              </a:rPr>
              <a:t>组配色方案，同一页面内只选择一组使用。（仅供参考）</a:t>
            </a:r>
          </a:p>
        </p:txBody>
      </p:sp>
      <p:sp>
        <p:nvSpPr>
          <p:cNvPr id="78" name="Rectangle 84">
            <a:extLst>
              <a:ext uri="{FF2B5EF4-FFF2-40B4-BE49-F238E27FC236}">
                <a16:creationId xmlns:a16="http://schemas.microsoft.com/office/drawing/2014/main" id="{E1D766F7-B760-F24F-A2D3-995BA75453D2}"/>
              </a:ext>
            </a:extLst>
          </p:cNvPr>
          <p:cNvSpPr>
            <a:spLocks noChangeArrowheads="1"/>
          </p:cNvSpPr>
          <p:nvPr userDrawn="1"/>
        </p:nvSpPr>
        <p:spPr bwMode="auto">
          <a:xfrm>
            <a:off x="12340755" y="8468"/>
            <a:ext cx="1590238" cy="57938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Gill Sans MT" panose="020B0502020104020203" pitchFamily="34" charset="0"/>
                <a:ea typeface="微软雅黑" pitchFamily="34" charset="-122"/>
              </a:rPr>
              <a:t>客户或者合作伙伴的标志放在右上角</a:t>
            </a:r>
            <a:r>
              <a:rPr lang="en-US" altLang="zh-CN" sz="1333" dirty="0">
                <a:solidFill>
                  <a:srgbClr val="374154"/>
                </a:solidFill>
                <a:latin typeface="Gill Sans MT" panose="020B0502020104020203" pitchFamily="34" charset="0"/>
                <a:ea typeface="微软雅黑" pitchFamily="34" charset="-122"/>
              </a:rPr>
              <a:t>.</a:t>
            </a:r>
            <a:endParaRPr lang="zh-CN" altLang="en-US" sz="1333" dirty="0">
              <a:solidFill>
                <a:srgbClr val="374154"/>
              </a:solidFill>
              <a:latin typeface="Gill Sans MT" panose="020B0502020104020203" pitchFamily="34" charset="0"/>
              <a:ea typeface="微软雅黑" pitchFamily="34" charset="-122"/>
            </a:endParaRPr>
          </a:p>
        </p:txBody>
      </p:sp>
    </p:spTree>
    <p:extLst>
      <p:ext uri="{BB962C8B-B14F-4D97-AF65-F5344CB8AC3E}">
        <p14:creationId xmlns:p14="http://schemas.microsoft.com/office/powerpoint/2010/main" val="1203883842"/>
      </p:ext>
    </p:extLst>
  </p:cSld>
  <p:clrMap bg1="lt1" tx1="dk1" bg2="lt2" tx2="dk2" accent1="accent1" accent2="accent2" accent3="accent3" accent4="accent4" accent5="accent5" accent6="accent6" hlink="hlink" folHlink="folHlink"/>
  <p:sldLayoutIdLst>
    <p:sldLayoutId id="2147483915" r:id="rId1"/>
    <p:sldLayoutId id="2147483906" r:id="rId2"/>
    <p:sldLayoutId id="2147483918" r:id="rId3"/>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1" fontAlgn="base" hangingPunct="1">
        <a:spcBef>
          <a:spcPct val="0"/>
        </a:spcBef>
        <a:spcAft>
          <a:spcPct val="0"/>
        </a:spcAft>
        <a:defRPr sz="3199" b="1">
          <a:solidFill>
            <a:srgbClr val="990000"/>
          </a:solidFill>
          <a:latin typeface="+mj-lt"/>
          <a:ea typeface="+mj-ea"/>
          <a:cs typeface="+mj-cs"/>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p:titleStyle>
    <p:bodyStyle>
      <a:lvl1pPr marL="342639" indent="-342639" algn="l" rtl="0" eaLnBrk="1" fontAlgn="base" hangingPunct="1">
        <a:spcBef>
          <a:spcPct val="20000"/>
        </a:spcBef>
        <a:spcAft>
          <a:spcPct val="0"/>
        </a:spcAft>
        <a:buClr>
          <a:srgbClr val="990000"/>
        </a:buClr>
        <a:buChar char="•"/>
        <a:defRPr sz="2399" b="1">
          <a:solidFill>
            <a:schemeClr val="tx1"/>
          </a:solidFill>
          <a:latin typeface="+mn-lt"/>
          <a:ea typeface="+mn-ea"/>
          <a:cs typeface="+mn-cs"/>
        </a:defRPr>
      </a:lvl1pPr>
      <a:lvl2pPr marL="742387" indent="-285534" algn="l" rtl="0" eaLnBrk="1" fontAlgn="base" hangingPunct="1">
        <a:spcBef>
          <a:spcPct val="20000"/>
        </a:spcBef>
        <a:spcAft>
          <a:spcPct val="0"/>
        </a:spcAft>
        <a:buFont typeface="Arial" charset="0"/>
        <a:buChar char="›"/>
        <a:defRPr sz="1999">
          <a:solidFill>
            <a:schemeClr val="tx1"/>
          </a:solidFill>
          <a:latin typeface="+mn-lt"/>
          <a:ea typeface="+mn-ea"/>
          <a:cs typeface="+mn-cs"/>
        </a:defRPr>
      </a:lvl2pPr>
      <a:lvl3pPr marL="1142134" indent="-228427" algn="l" rtl="0" eaLnBrk="1" fontAlgn="base" hangingPunct="1">
        <a:spcBef>
          <a:spcPct val="20000"/>
        </a:spcBef>
        <a:spcAft>
          <a:spcPct val="0"/>
        </a:spcAft>
        <a:buFont typeface="FrutigerNext LT Medium" pitchFamily="34" charset="0"/>
        <a:buChar char="»"/>
        <a:defRPr>
          <a:solidFill>
            <a:schemeClr val="tx1"/>
          </a:solidFill>
          <a:latin typeface="+mn-lt"/>
          <a:ea typeface="+mn-ea"/>
          <a:cs typeface="+mn-cs"/>
        </a:defRPr>
      </a:lvl3pPr>
      <a:lvl4pPr marL="1598987" indent="-228427" algn="l" rtl="0" eaLnBrk="1" fontAlgn="base" hangingPunct="1">
        <a:spcBef>
          <a:spcPct val="20000"/>
        </a:spcBef>
        <a:spcAft>
          <a:spcPct val="0"/>
        </a:spcAft>
        <a:buChar char="–"/>
        <a:defRPr sz="1599">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9pPr>
    </p:bodyStyle>
    <p:otherStyle>
      <a:defPPr>
        <a:defRPr lang="zh-CN"/>
      </a:defPPr>
      <a:lvl1pPr marL="0" algn="l" defTabSz="913707" rtl="0" eaLnBrk="1" latinLnBrk="0" hangingPunct="1">
        <a:defRPr sz="1733" kern="1200">
          <a:solidFill>
            <a:schemeClr val="tx1"/>
          </a:solidFill>
          <a:latin typeface="+mn-lt"/>
          <a:ea typeface="+mn-ea"/>
          <a:cs typeface="+mn-cs"/>
        </a:defRPr>
      </a:lvl1pPr>
      <a:lvl2pPr marL="456854" algn="l" defTabSz="913707" rtl="0" eaLnBrk="1" latinLnBrk="0" hangingPunct="1">
        <a:defRPr sz="1733" kern="1200">
          <a:solidFill>
            <a:schemeClr val="tx1"/>
          </a:solidFill>
          <a:latin typeface="+mn-lt"/>
          <a:ea typeface="+mn-ea"/>
          <a:cs typeface="+mn-cs"/>
        </a:defRPr>
      </a:lvl2pPr>
      <a:lvl3pPr marL="913707" algn="l" defTabSz="913707" rtl="0" eaLnBrk="1" latinLnBrk="0" hangingPunct="1">
        <a:defRPr sz="1733" kern="1200">
          <a:solidFill>
            <a:schemeClr val="tx1"/>
          </a:solidFill>
          <a:latin typeface="+mn-lt"/>
          <a:ea typeface="+mn-ea"/>
          <a:cs typeface="+mn-cs"/>
        </a:defRPr>
      </a:lvl3pPr>
      <a:lvl4pPr marL="1370561" algn="l" defTabSz="913707" rtl="0" eaLnBrk="1" latinLnBrk="0" hangingPunct="1">
        <a:defRPr sz="1733" kern="1200">
          <a:solidFill>
            <a:schemeClr val="tx1"/>
          </a:solidFill>
          <a:latin typeface="+mn-lt"/>
          <a:ea typeface="+mn-ea"/>
          <a:cs typeface="+mn-cs"/>
        </a:defRPr>
      </a:lvl4pPr>
      <a:lvl5pPr marL="1827414" algn="l" defTabSz="913707" rtl="0" eaLnBrk="1" latinLnBrk="0" hangingPunct="1">
        <a:defRPr sz="1733" kern="1200">
          <a:solidFill>
            <a:schemeClr val="tx1"/>
          </a:solidFill>
          <a:latin typeface="+mn-lt"/>
          <a:ea typeface="+mn-ea"/>
          <a:cs typeface="+mn-cs"/>
        </a:defRPr>
      </a:lvl5pPr>
      <a:lvl6pPr marL="2284268" algn="l" defTabSz="913707" rtl="0" eaLnBrk="1" latinLnBrk="0" hangingPunct="1">
        <a:defRPr sz="1733" kern="1200">
          <a:solidFill>
            <a:schemeClr val="tx1"/>
          </a:solidFill>
          <a:latin typeface="+mn-lt"/>
          <a:ea typeface="+mn-ea"/>
          <a:cs typeface="+mn-cs"/>
        </a:defRPr>
      </a:lvl6pPr>
      <a:lvl7pPr marL="2741120" algn="l" defTabSz="913707" rtl="0" eaLnBrk="1" latinLnBrk="0" hangingPunct="1">
        <a:defRPr sz="1733" kern="1200">
          <a:solidFill>
            <a:schemeClr val="tx1"/>
          </a:solidFill>
          <a:latin typeface="+mn-lt"/>
          <a:ea typeface="+mn-ea"/>
          <a:cs typeface="+mn-cs"/>
        </a:defRPr>
      </a:lvl7pPr>
      <a:lvl8pPr marL="3197974" algn="l" defTabSz="913707" rtl="0" eaLnBrk="1" latinLnBrk="0" hangingPunct="1">
        <a:defRPr sz="1733" kern="1200">
          <a:solidFill>
            <a:schemeClr val="tx1"/>
          </a:solidFill>
          <a:latin typeface="+mn-lt"/>
          <a:ea typeface="+mn-ea"/>
          <a:cs typeface="+mn-cs"/>
        </a:defRPr>
      </a:lvl8pPr>
      <a:lvl9pPr marL="3654826" algn="l" defTabSz="913707" rtl="0" eaLnBrk="1" latinLnBrk="0" hangingPunct="1">
        <a:defRPr sz="1733"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384056"/>
        </a:solidFill>
        <a:effectLst/>
      </p:bgPr>
    </p:bg>
    <p:spTree>
      <p:nvGrpSpPr>
        <p:cNvPr id="1" name=""/>
        <p:cNvGrpSpPr/>
        <p:nvPr/>
      </p:nvGrpSpPr>
      <p:grpSpPr>
        <a:xfrm>
          <a:off x="0" y="0"/>
          <a:ext cx="0" cy="0"/>
          <a:chOff x="0" y="0"/>
          <a:chExt cx="0" cy="0"/>
        </a:xfrm>
      </p:grpSpPr>
      <p:sp>
        <p:nvSpPr>
          <p:cNvPr id="8" name="TextBox 2">
            <a:extLst>
              <a:ext uri="{FF2B5EF4-FFF2-40B4-BE49-F238E27FC236}">
                <a16:creationId xmlns:a16="http://schemas.microsoft.com/office/drawing/2014/main" id="{6785A3D6-1271-D247-9E96-1B376F4BE7BE}"/>
              </a:ext>
            </a:extLst>
          </p:cNvPr>
          <p:cNvSpPr txBox="1"/>
          <p:nvPr userDrawn="1"/>
        </p:nvSpPr>
        <p:spPr>
          <a:xfrm>
            <a:off x="575780" y="6308432"/>
            <a:ext cx="2930313"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Ascend &amp;</a:t>
            </a:r>
            <a:r>
              <a:rPr lang="zh-CN" alt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MindSpore</a:t>
            </a:r>
            <a:endPar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TextBox 3">
            <a:extLst>
              <a:ext uri="{FF2B5EF4-FFF2-40B4-BE49-F238E27FC236}">
                <a16:creationId xmlns:a16="http://schemas.microsoft.com/office/drawing/2014/main" id="{EABEE2EE-BF4D-7A4A-B3C6-9E47668CCD98}"/>
              </a:ext>
            </a:extLst>
          </p:cNvPr>
          <p:cNvSpPr txBox="1"/>
          <p:nvPr userDrawn="1"/>
        </p:nvSpPr>
        <p:spPr>
          <a:xfrm>
            <a:off x="374093"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chemeClr val="bg1"/>
                </a:solidFill>
                <a:latin typeface="微软雅黑" panose="020B0503020204020204" pitchFamily="34" charset="-122"/>
                <a:ea typeface="微软雅黑" panose="020B0503020204020204" pitchFamily="34" charset="-122"/>
                <a:cs typeface="Arial" panose="020B0604020202020204" pitchFamily="34" charset="0"/>
              </a:rPr>
              <a:pPr defTabSz="890204" fontAlgn="auto">
                <a:spcBef>
                  <a:spcPts val="0"/>
                </a:spcBef>
                <a:spcAft>
                  <a:spcPts val="0"/>
                </a:spcAft>
                <a:defRPr/>
              </a:pPr>
              <a:t>‹#›</a:t>
            </a:fld>
            <a:endParaRPr lang="en-US" sz="974"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0" name="副标题 2">
            <a:extLst>
              <a:ext uri="{FF2B5EF4-FFF2-40B4-BE49-F238E27FC236}">
                <a16:creationId xmlns:a16="http://schemas.microsoft.com/office/drawing/2014/main" id="{534B911D-B772-C047-B4A8-784442DDFD3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solidFill>
                <a:latin typeface="Microsoft YaHei" panose="020B0503020204020204" pitchFamily="34" charset="-122"/>
                <a:ea typeface="Microsoft YaHei" panose="020B0503020204020204" pitchFamily="34" charset="-122"/>
                <a:hlinkClick r:id="rId3">
                  <a:extLst>
                    <a:ext uri="{A12FA001-AC4F-418D-AE19-62706E023703}">
                      <ahyp:hlinkClr xmlns:ahyp="http://schemas.microsoft.com/office/drawing/2018/hyperlinkcolor" val="tx"/>
                    </a:ext>
                  </a:extLst>
                </a:hlinkClick>
              </a:rPr>
              <a:t>www.hiascend.com</a:t>
            </a:r>
            <a:endParaRPr lang="en-US" altLang="zh-CN" sz="1333" b="0" dirty="0">
              <a:solidFill>
                <a:schemeClr val="bg1"/>
              </a:solidFill>
              <a:latin typeface="Microsoft YaHei" panose="020B0503020204020204" pitchFamily="34" charset="-122"/>
              <a:ea typeface="Microsoft YaHei" panose="020B0503020204020204" pitchFamily="34" charset="-122"/>
            </a:endParaRPr>
          </a:p>
          <a:p>
            <a:pPr marL="0" indent="0" algn="ctr">
              <a:buFontTx/>
              <a:buNone/>
              <a:defRPr/>
            </a:pPr>
            <a:r>
              <a:rPr lang="en-US" altLang="zh-CN" sz="1333" b="0" dirty="0">
                <a:solidFill>
                  <a:schemeClr val="bg1"/>
                </a:solidFill>
                <a:latin typeface="Microsoft YaHei" panose="020B0503020204020204" pitchFamily="34" charset="-122"/>
                <a:ea typeface="Microsoft YaHei" panose="020B0503020204020204" pitchFamily="34" charset="-122"/>
                <a:hlinkClick r:id="rId4">
                  <a:extLst>
                    <a:ext uri="{A12FA001-AC4F-418D-AE19-62706E023703}">
                      <ahyp:hlinkClr xmlns:ahyp="http://schemas.microsoft.com/office/drawing/2018/hyperlinkcolor" val="tx"/>
                    </a:ext>
                  </a:extLst>
                </a:hlinkClick>
              </a:rPr>
              <a:t>www.mindspore.cn</a:t>
            </a:r>
            <a:endParaRPr lang="en-US" altLang="zh-CN" sz="1333" b="0" dirty="0">
              <a:solidFill>
                <a:schemeClr val="bg1"/>
              </a:solidFill>
              <a:latin typeface="Microsoft YaHei" panose="020B0503020204020204" pitchFamily="34" charset="-122"/>
              <a:ea typeface="Microsoft YaHei" panose="020B0503020204020204" pitchFamily="34" charset="-122"/>
            </a:endParaRPr>
          </a:p>
        </p:txBody>
      </p:sp>
      <p:sp>
        <p:nvSpPr>
          <p:cNvPr id="5" name="矩形 4">
            <a:extLst>
              <a:ext uri="{FF2B5EF4-FFF2-40B4-BE49-F238E27FC236}">
                <a16:creationId xmlns:a16="http://schemas.microsoft.com/office/drawing/2014/main" id="{B300D0B0-3BD9-904C-9C34-172F54102F89}"/>
              </a:ext>
            </a:extLst>
          </p:cNvPr>
          <p:cNvSpPr/>
          <p:nvPr userDrawn="1"/>
        </p:nvSpPr>
        <p:spPr bwMode="auto">
          <a:xfrm>
            <a:off x="12374038" y="3284984"/>
            <a:ext cx="1311056" cy="3634656"/>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sp>
        <p:nvSpPr>
          <p:cNvPr id="6" name="Rectangle 15">
            <a:extLst>
              <a:ext uri="{FF2B5EF4-FFF2-40B4-BE49-F238E27FC236}">
                <a16:creationId xmlns:a16="http://schemas.microsoft.com/office/drawing/2014/main" id="{2C5F492F-50AD-5244-A275-43DAF62D1BCA}"/>
              </a:ext>
            </a:extLst>
          </p:cNvPr>
          <p:cNvSpPr>
            <a:spLocks noChangeArrowheads="1"/>
          </p:cNvSpPr>
          <p:nvPr userDrawn="1"/>
        </p:nvSpPr>
        <p:spPr bwMode="auto">
          <a:xfrm>
            <a:off x="-2614587" y="131014"/>
            <a:ext cx="2460528" cy="6289153"/>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英文标题</a:t>
            </a:r>
            <a:r>
              <a:rPr lang="en-US" altLang="zh-CN" sz="1466" dirty="0">
                <a:solidFill>
                  <a:srgbClr val="374154"/>
                </a:solidFill>
                <a:latin typeface="Gill Sans MT" panose="020B0502020104020203" pitchFamily="34" charset="0"/>
                <a:ea typeface="Microsoft YaHei" panose="020B0503020204020204" pitchFamily="34" charset="-122"/>
              </a:rPr>
              <a:t>:32-35pt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中文标题</a:t>
            </a:r>
            <a:r>
              <a:rPr lang="en-US" altLang="zh-CN" sz="1466" dirty="0">
                <a:solidFill>
                  <a:srgbClr val="374154"/>
                </a:solidFill>
                <a:latin typeface="Gill Sans MT" panose="020B0502020104020203" pitchFamily="34" charset="0"/>
                <a:ea typeface="Microsoft YaHei" panose="020B0503020204020204" pitchFamily="34" charset="-122"/>
              </a:rPr>
              <a:t>:30-32pt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英文正文</a:t>
            </a:r>
            <a:r>
              <a:rPr lang="en-US" altLang="zh-CN" sz="1466"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 </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中文正文</a:t>
            </a:r>
            <a:r>
              <a:rPr lang="en-US" altLang="zh-CN" sz="1466"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):18pt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细黑体</a:t>
            </a:r>
            <a:r>
              <a:rPr lang="zh-CN" altLang="en-US" sz="1466" b="1" dirty="0">
                <a:solidFill>
                  <a:srgbClr val="374154"/>
                </a:solidFill>
                <a:latin typeface="Gill Sans MT" panose="020B0502020104020203" pitchFamily="34" charset="0"/>
                <a:ea typeface="Microsoft YaHei" panose="020B0503020204020204" pitchFamily="34" charset="-122"/>
              </a:rPr>
              <a:t> </a:t>
            </a:r>
          </a:p>
        </p:txBody>
      </p:sp>
      <p:grpSp>
        <p:nvGrpSpPr>
          <p:cNvPr id="7" name="Group 18">
            <a:extLst>
              <a:ext uri="{FF2B5EF4-FFF2-40B4-BE49-F238E27FC236}">
                <a16:creationId xmlns:a16="http://schemas.microsoft.com/office/drawing/2014/main" id="{735DB6B5-B7D8-DA4C-9D46-7C75A5DC2D6A}"/>
              </a:ext>
            </a:extLst>
          </p:cNvPr>
          <p:cNvGrpSpPr>
            <a:grpSpLocks/>
          </p:cNvGrpSpPr>
          <p:nvPr userDrawn="1"/>
        </p:nvGrpSpPr>
        <p:grpSpPr bwMode="auto">
          <a:xfrm>
            <a:off x="12552504" y="3727418"/>
            <a:ext cx="986752" cy="182532"/>
            <a:chOff x="5893" y="2387"/>
            <a:chExt cx="466" cy="115"/>
          </a:xfrm>
        </p:grpSpPr>
        <p:sp>
          <p:nvSpPr>
            <p:cNvPr id="11" name="Rectangle 19">
              <a:extLst>
                <a:ext uri="{FF2B5EF4-FFF2-40B4-BE49-F238E27FC236}">
                  <a16:creationId xmlns:a16="http://schemas.microsoft.com/office/drawing/2014/main" id="{BBE50C78-5730-7B4B-9C96-332C40DBB295}"/>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 name="Rectangle 20">
              <a:extLst>
                <a:ext uri="{FF2B5EF4-FFF2-40B4-BE49-F238E27FC236}">
                  <a16:creationId xmlns:a16="http://schemas.microsoft.com/office/drawing/2014/main" id="{01C65977-FC4C-844C-A0C1-F644549AED65}"/>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 name="Rectangle 21">
              <a:extLst>
                <a:ext uri="{FF2B5EF4-FFF2-40B4-BE49-F238E27FC236}">
                  <a16:creationId xmlns:a16="http://schemas.microsoft.com/office/drawing/2014/main" id="{E6B32AE4-1364-0B45-94B0-A323FEA80226}"/>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 name="Rectangle 22">
              <a:extLst>
                <a:ext uri="{FF2B5EF4-FFF2-40B4-BE49-F238E27FC236}">
                  <a16:creationId xmlns:a16="http://schemas.microsoft.com/office/drawing/2014/main" id="{50B21EA7-22F1-6E49-A8C3-1D25BEEEF8E8}"/>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23">
            <a:extLst>
              <a:ext uri="{FF2B5EF4-FFF2-40B4-BE49-F238E27FC236}">
                <a16:creationId xmlns:a16="http://schemas.microsoft.com/office/drawing/2014/main" id="{9C8AA467-D981-7242-9DF4-8499B4296479}"/>
              </a:ext>
            </a:extLst>
          </p:cNvPr>
          <p:cNvGrpSpPr>
            <a:grpSpLocks/>
          </p:cNvGrpSpPr>
          <p:nvPr userDrawn="1"/>
        </p:nvGrpSpPr>
        <p:grpSpPr bwMode="auto">
          <a:xfrm>
            <a:off x="12552504" y="3943282"/>
            <a:ext cx="986752" cy="182532"/>
            <a:chOff x="5893" y="2523"/>
            <a:chExt cx="466" cy="115"/>
          </a:xfrm>
        </p:grpSpPr>
        <p:sp>
          <p:nvSpPr>
            <p:cNvPr id="16" name="Rectangle 24">
              <a:extLst>
                <a:ext uri="{FF2B5EF4-FFF2-40B4-BE49-F238E27FC236}">
                  <a16:creationId xmlns:a16="http://schemas.microsoft.com/office/drawing/2014/main" id="{D0214976-AE4B-D748-A7AC-28714A8FC751}"/>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7" name="Rectangle 25">
              <a:extLst>
                <a:ext uri="{FF2B5EF4-FFF2-40B4-BE49-F238E27FC236}">
                  <a16:creationId xmlns:a16="http://schemas.microsoft.com/office/drawing/2014/main" id="{31EB671D-85D6-2045-9737-244A62612522}"/>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8" name="Rectangle 26">
              <a:extLst>
                <a:ext uri="{FF2B5EF4-FFF2-40B4-BE49-F238E27FC236}">
                  <a16:creationId xmlns:a16="http://schemas.microsoft.com/office/drawing/2014/main" id="{D79968DE-5904-4944-8A92-DDCC240E6571}"/>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9" name="Rectangle 27">
              <a:extLst>
                <a:ext uri="{FF2B5EF4-FFF2-40B4-BE49-F238E27FC236}">
                  <a16:creationId xmlns:a16="http://schemas.microsoft.com/office/drawing/2014/main" id="{004FC8EF-5053-C54C-ACDE-D76C18A38C30}"/>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28">
            <a:extLst>
              <a:ext uri="{FF2B5EF4-FFF2-40B4-BE49-F238E27FC236}">
                <a16:creationId xmlns:a16="http://schemas.microsoft.com/office/drawing/2014/main" id="{20FF125C-DD28-3949-94A6-4A5D27E6FC02}"/>
              </a:ext>
            </a:extLst>
          </p:cNvPr>
          <p:cNvGrpSpPr>
            <a:grpSpLocks/>
          </p:cNvGrpSpPr>
          <p:nvPr userDrawn="1"/>
        </p:nvGrpSpPr>
        <p:grpSpPr bwMode="auto">
          <a:xfrm>
            <a:off x="12552504" y="4159146"/>
            <a:ext cx="986752" cy="182532"/>
            <a:chOff x="5893" y="2659"/>
            <a:chExt cx="466" cy="115"/>
          </a:xfrm>
        </p:grpSpPr>
        <p:sp>
          <p:nvSpPr>
            <p:cNvPr id="21" name="Rectangle 29">
              <a:extLst>
                <a:ext uri="{FF2B5EF4-FFF2-40B4-BE49-F238E27FC236}">
                  <a16:creationId xmlns:a16="http://schemas.microsoft.com/office/drawing/2014/main" id="{C922BB80-A268-3846-B6C4-B2BD4D68E937}"/>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2" name="Rectangle 30">
              <a:extLst>
                <a:ext uri="{FF2B5EF4-FFF2-40B4-BE49-F238E27FC236}">
                  <a16:creationId xmlns:a16="http://schemas.microsoft.com/office/drawing/2014/main" id="{68D635EB-7D6C-E541-83B0-E3C641C010DC}"/>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3" name="Rectangle 31">
              <a:extLst>
                <a:ext uri="{FF2B5EF4-FFF2-40B4-BE49-F238E27FC236}">
                  <a16:creationId xmlns:a16="http://schemas.microsoft.com/office/drawing/2014/main" id="{75531048-C4A1-1746-AF1D-1B7735296A9F}"/>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4" name="Rectangle 32">
              <a:extLst>
                <a:ext uri="{FF2B5EF4-FFF2-40B4-BE49-F238E27FC236}">
                  <a16:creationId xmlns:a16="http://schemas.microsoft.com/office/drawing/2014/main" id="{F55A8C77-B143-9942-875E-E8791B9D34C5}"/>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5" name="Group 33">
            <a:extLst>
              <a:ext uri="{FF2B5EF4-FFF2-40B4-BE49-F238E27FC236}">
                <a16:creationId xmlns:a16="http://schemas.microsoft.com/office/drawing/2014/main" id="{1FE15474-AD67-D847-A662-09EA8142684D}"/>
              </a:ext>
            </a:extLst>
          </p:cNvPr>
          <p:cNvGrpSpPr>
            <a:grpSpLocks/>
          </p:cNvGrpSpPr>
          <p:nvPr userDrawn="1"/>
        </p:nvGrpSpPr>
        <p:grpSpPr bwMode="auto">
          <a:xfrm>
            <a:off x="12552504" y="3511551"/>
            <a:ext cx="986752" cy="188882"/>
            <a:chOff x="5893" y="2251"/>
            <a:chExt cx="466" cy="119"/>
          </a:xfrm>
        </p:grpSpPr>
        <p:sp>
          <p:nvSpPr>
            <p:cNvPr id="26" name="Rectangle 34">
              <a:extLst>
                <a:ext uri="{FF2B5EF4-FFF2-40B4-BE49-F238E27FC236}">
                  <a16:creationId xmlns:a16="http://schemas.microsoft.com/office/drawing/2014/main" id="{0EAC403C-F6F4-4040-9E42-595711045035}"/>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35">
              <a:extLst>
                <a:ext uri="{FF2B5EF4-FFF2-40B4-BE49-F238E27FC236}">
                  <a16:creationId xmlns:a16="http://schemas.microsoft.com/office/drawing/2014/main" id="{105BBC49-C30E-B34A-AA54-55909F99E7AD}"/>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8" name="Rectangle 36">
              <a:extLst>
                <a:ext uri="{FF2B5EF4-FFF2-40B4-BE49-F238E27FC236}">
                  <a16:creationId xmlns:a16="http://schemas.microsoft.com/office/drawing/2014/main" id="{0F67A946-8B58-F24F-835F-88D9E9F1982E}"/>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37">
              <a:extLst>
                <a:ext uri="{FF2B5EF4-FFF2-40B4-BE49-F238E27FC236}">
                  <a16:creationId xmlns:a16="http://schemas.microsoft.com/office/drawing/2014/main" id="{7F060581-B1A1-1041-A246-AB39BEB370C0}"/>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0" name="Group 38">
            <a:extLst>
              <a:ext uri="{FF2B5EF4-FFF2-40B4-BE49-F238E27FC236}">
                <a16:creationId xmlns:a16="http://schemas.microsoft.com/office/drawing/2014/main" id="{41A428CC-9E7F-F148-9152-2128BD165BAB}"/>
              </a:ext>
            </a:extLst>
          </p:cNvPr>
          <p:cNvGrpSpPr>
            <a:grpSpLocks/>
          </p:cNvGrpSpPr>
          <p:nvPr userDrawn="1"/>
        </p:nvGrpSpPr>
        <p:grpSpPr bwMode="auto">
          <a:xfrm>
            <a:off x="12552504" y="4519449"/>
            <a:ext cx="986752" cy="182532"/>
            <a:chOff x="5893" y="2886"/>
            <a:chExt cx="466" cy="115"/>
          </a:xfrm>
        </p:grpSpPr>
        <p:sp>
          <p:nvSpPr>
            <p:cNvPr id="31" name="Rectangle 39">
              <a:extLst>
                <a:ext uri="{FF2B5EF4-FFF2-40B4-BE49-F238E27FC236}">
                  <a16:creationId xmlns:a16="http://schemas.microsoft.com/office/drawing/2014/main" id="{58D2C850-3D6B-9C47-B1D1-7399C1BCC6FB}"/>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2" name="Rectangle 40">
              <a:extLst>
                <a:ext uri="{FF2B5EF4-FFF2-40B4-BE49-F238E27FC236}">
                  <a16:creationId xmlns:a16="http://schemas.microsoft.com/office/drawing/2014/main" id="{05D18854-B396-9C49-AD3E-EE5116620EAF}"/>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41">
              <a:extLst>
                <a:ext uri="{FF2B5EF4-FFF2-40B4-BE49-F238E27FC236}">
                  <a16:creationId xmlns:a16="http://schemas.microsoft.com/office/drawing/2014/main" id="{C17A6554-BD07-274E-8291-BE0E7DBCB070}"/>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42">
              <a:extLst>
                <a:ext uri="{FF2B5EF4-FFF2-40B4-BE49-F238E27FC236}">
                  <a16:creationId xmlns:a16="http://schemas.microsoft.com/office/drawing/2014/main" id="{BDA4A42D-2349-C84A-ABC2-5E0037C08C53}"/>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5" name="Group 43">
            <a:extLst>
              <a:ext uri="{FF2B5EF4-FFF2-40B4-BE49-F238E27FC236}">
                <a16:creationId xmlns:a16="http://schemas.microsoft.com/office/drawing/2014/main" id="{DC918041-EA20-EE4A-B786-D48F963AF41A}"/>
              </a:ext>
            </a:extLst>
          </p:cNvPr>
          <p:cNvGrpSpPr>
            <a:grpSpLocks/>
          </p:cNvGrpSpPr>
          <p:nvPr userDrawn="1"/>
        </p:nvGrpSpPr>
        <p:grpSpPr bwMode="auto">
          <a:xfrm>
            <a:off x="12552504" y="4735313"/>
            <a:ext cx="986752" cy="182532"/>
            <a:chOff x="5893" y="3022"/>
            <a:chExt cx="466" cy="115"/>
          </a:xfrm>
        </p:grpSpPr>
        <p:sp>
          <p:nvSpPr>
            <p:cNvPr id="36" name="Rectangle 44">
              <a:extLst>
                <a:ext uri="{FF2B5EF4-FFF2-40B4-BE49-F238E27FC236}">
                  <a16:creationId xmlns:a16="http://schemas.microsoft.com/office/drawing/2014/main" id="{6C6D6D10-C314-FD45-9F7D-51D884BD7989}"/>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45">
              <a:extLst>
                <a:ext uri="{FF2B5EF4-FFF2-40B4-BE49-F238E27FC236}">
                  <a16:creationId xmlns:a16="http://schemas.microsoft.com/office/drawing/2014/main" id="{A06BE17E-AD25-FA40-9BC0-F552048FD7FA}"/>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46">
              <a:extLst>
                <a:ext uri="{FF2B5EF4-FFF2-40B4-BE49-F238E27FC236}">
                  <a16:creationId xmlns:a16="http://schemas.microsoft.com/office/drawing/2014/main" id="{1B653CB3-E51C-FA42-9366-1EBFE3EB9AEC}"/>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47">
              <a:extLst>
                <a:ext uri="{FF2B5EF4-FFF2-40B4-BE49-F238E27FC236}">
                  <a16:creationId xmlns:a16="http://schemas.microsoft.com/office/drawing/2014/main" id="{D5FAA6CF-16F6-2C4D-B9E9-511CED99534C}"/>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0" name="Group 48">
            <a:extLst>
              <a:ext uri="{FF2B5EF4-FFF2-40B4-BE49-F238E27FC236}">
                <a16:creationId xmlns:a16="http://schemas.microsoft.com/office/drawing/2014/main" id="{EE849F3F-23E6-A54C-851D-D9996805D873}"/>
              </a:ext>
            </a:extLst>
          </p:cNvPr>
          <p:cNvGrpSpPr>
            <a:grpSpLocks/>
          </p:cNvGrpSpPr>
          <p:nvPr userDrawn="1"/>
        </p:nvGrpSpPr>
        <p:grpSpPr bwMode="auto">
          <a:xfrm>
            <a:off x="12552504" y="4951179"/>
            <a:ext cx="986752" cy="182532"/>
            <a:chOff x="5893" y="3158"/>
            <a:chExt cx="466" cy="115"/>
          </a:xfrm>
        </p:grpSpPr>
        <p:sp>
          <p:nvSpPr>
            <p:cNvPr id="41" name="Rectangle 49">
              <a:extLst>
                <a:ext uri="{FF2B5EF4-FFF2-40B4-BE49-F238E27FC236}">
                  <a16:creationId xmlns:a16="http://schemas.microsoft.com/office/drawing/2014/main" id="{EC9F2E21-4A06-5F45-A538-29E0900781CA}"/>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50">
              <a:extLst>
                <a:ext uri="{FF2B5EF4-FFF2-40B4-BE49-F238E27FC236}">
                  <a16:creationId xmlns:a16="http://schemas.microsoft.com/office/drawing/2014/main" id="{9E427585-F274-6047-B70D-074C216A90B1}"/>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51">
              <a:extLst>
                <a:ext uri="{FF2B5EF4-FFF2-40B4-BE49-F238E27FC236}">
                  <a16:creationId xmlns:a16="http://schemas.microsoft.com/office/drawing/2014/main" id="{6CD3E263-AA31-A046-B73C-124C58A6880B}"/>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4" name="Rectangle 52">
              <a:extLst>
                <a:ext uri="{FF2B5EF4-FFF2-40B4-BE49-F238E27FC236}">
                  <a16:creationId xmlns:a16="http://schemas.microsoft.com/office/drawing/2014/main" id="{245DFD49-C494-B545-885B-8D7C65D047EB}"/>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5" name="Group 53">
            <a:extLst>
              <a:ext uri="{FF2B5EF4-FFF2-40B4-BE49-F238E27FC236}">
                <a16:creationId xmlns:a16="http://schemas.microsoft.com/office/drawing/2014/main" id="{43EAC9D4-9283-FD4C-9CBC-DD4C97C4D028}"/>
              </a:ext>
            </a:extLst>
          </p:cNvPr>
          <p:cNvGrpSpPr>
            <a:grpSpLocks/>
          </p:cNvGrpSpPr>
          <p:nvPr userDrawn="1"/>
        </p:nvGrpSpPr>
        <p:grpSpPr bwMode="auto">
          <a:xfrm>
            <a:off x="12552504" y="5311482"/>
            <a:ext cx="986752" cy="182532"/>
            <a:chOff x="5893" y="3385"/>
            <a:chExt cx="466" cy="115"/>
          </a:xfrm>
        </p:grpSpPr>
        <p:sp>
          <p:nvSpPr>
            <p:cNvPr id="46" name="Rectangle 54">
              <a:extLst>
                <a:ext uri="{FF2B5EF4-FFF2-40B4-BE49-F238E27FC236}">
                  <a16:creationId xmlns:a16="http://schemas.microsoft.com/office/drawing/2014/main" id="{C6F1B3F1-1CD8-1F41-8030-62DA9E718D00}"/>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5">
              <a:extLst>
                <a:ext uri="{FF2B5EF4-FFF2-40B4-BE49-F238E27FC236}">
                  <a16:creationId xmlns:a16="http://schemas.microsoft.com/office/drawing/2014/main" id="{486ABEA3-CA24-A840-826A-777B8E85FA9C}"/>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8" name="Rectangle 56">
              <a:extLst>
                <a:ext uri="{FF2B5EF4-FFF2-40B4-BE49-F238E27FC236}">
                  <a16:creationId xmlns:a16="http://schemas.microsoft.com/office/drawing/2014/main" id="{A4C9EC0E-37B8-FC45-9645-D44E5FDA8FE5}"/>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7">
              <a:extLst>
                <a:ext uri="{FF2B5EF4-FFF2-40B4-BE49-F238E27FC236}">
                  <a16:creationId xmlns:a16="http://schemas.microsoft.com/office/drawing/2014/main" id="{3FA2047B-B1FC-3848-9B55-A4F4E9D78CC7}"/>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0" name="Group 58">
            <a:extLst>
              <a:ext uri="{FF2B5EF4-FFF2-40B4-BE49-F238E27FC236}">
                <a16:creationId xmlns:a16="http://schemas.microsoft.com/office/drawing/2014/main" id="{DB89DDA9-F376-9942-BDF5-C1B483A27E5D}"/>
              </a:ext>
            </a:extLst>
          </p:cNvPr>
          <p:cNvGrpSpPr>
            <a:grpSpLocks/>
          </p:cNvGrpSpPr>
          <p:nvPr userDrawn="1"/>
        </p:nvGrpSpPr>
        <p:grpSpPr bwMode="auto">
          <a:xfrm>
            <a:off x="12552504" y="5527346"/>
            <a:ext cx="986752" cy="182532"/>
            <a:chOff x="5893" y="3521"/>
            <a:chExt cx="466" cy="115"/>
          </a:xfrm>
        </p:grpSpPr>
        <p:sp>
          <p:nvSpPr>
            <p:cNvPr id="51" name="Rectangle 59">
              <a:extLst>
                <a:ext uri="{FF2B5EF4-FFF2-40B4-BE49-F238E27FC236}">
                  <a16:creationId xmlns:a16="http://schemas.microsoft.com/office/drawing/2014/main" id="{D308CABA-F4E6-FE43-97D2-527F28D9510B}"/>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2" name="Rectangle 60">
              <a:extLst>
                <a:ext uri="{FF2B5EF4-FFF2-40B4-BE49-F238E27FC236}">
                  <a16:creationId xmlns:a16="http://schemas.microsoft.com/office/drawing/2014/main" id="{CB8F7F42-57E3-674F-89CD-69E9F3EA1E43}"/>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61">
              <a:extLst>
                <a:ext uri="{FF2B5EF4-FFF2-40B4-BE49-F238E27FC236}">
                  <a16:creationId xmlns:a16="http://schemas.microsoft.com/office/drawing/2014/main" id="{45D48C65-E12E-3F4D-9B9C-FD3B403847DF}"/>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62">
              <a:extLst>
                <a:ext uri="{FF2B5EF4-FFF2-40B4-BE49-F238E27FC236}">
                  <a16:creationId xmlns:a16="http://schemas.microsoft.com/office/drawing/2014/main" id="{1875D82D-AF11-5C42-B92E-1007265998CB}"/>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5" name="Group 63">
            <a:extLst>
              <a:ext uri="{FF2B5EF4-FFF2-40B4-BE49-F238E27FC236}">
                <a16:creationId xmlns:a16="http://schemas.microsoft.com/office/drawing/2014/main" id="{C453870B-31A2-064E-AC66-7AD0A73EFFB2}"/>
              </a:ext>
            </a:extLst>
          </p:cNvPr>
          <p:cNvGrpSpPr>
            <a:grpSpLocks/>
          </p:cNvGrpSpPr>
          <p:nvPr userDrawn="1"/>
        </p:nvGrpSpPr>
        <p:grpSpPr bwMode="auto">
          <a:xfrm>
            <a:off x="12552504" y="5743210"/>
            <a:ext cx="986752" cy="182532"/>
            <a:chOff x="5893" y="3657"/>
            <a:chExt cx="466" cy="115"/>
          </a:xfrm>
        </p:grpSpPr>
        <p:sp>
          <p:nvSpPr>
            <p:cNvPr id="56" name="Rectangle 64">
              <a:extLst>
                <a:ext uri="{FF2B5EF4-FFF2-40B4-BE49-F238E27FC236}">
                  <a16:creationId xmlns:a16="http://schemas.microsoft.com/office/drawing/2014/main" id="{5FB6B005-2A47-DB41-B5B7-D0452AF2E58B}"/>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65">
              <a:extLst>
                <a:ext uri="{FF2B5EF4-FFF2-40B4-BE49-F238E27FC236}">
                  <a16:creationId xmlns:a16="http://schemas.microsoft.com/office/drawing/2014/main" id="{8CBBB1D9-78A0-E84B-8255-0EB9CB1EA824}"/>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66">
              <a:extLst>
                <a:ext uri="{FF2B5EF4-FFF2-40B4-BE49-F238E27FC236}">
                  <a16:creationId xmlns:a16="http://schemas.microsoft.com/office/drawing/2014/main" id="{DFBB024B-81DF-0043-B9BE-70CCAD7A79B8}"/>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67">
              <a:extLst>
                <a:ext uri="{FF2B5EF4-FFF2-40B4-BE49-F238E27FC236}">
                  <a16:creationId xmlns:a16="http://schemas.microsoft.com/office/drawing/2014/main" id="{612BCF12-2DD7-1943-A9A8-757DB7A5D2F5}"/>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0" name="Group 68">
            <a:extLst>
              <a:ext uri="{FF2B5EF4-FFF2-40B4-BE49-F238E27FC236}">
                <a16:creationId xmlns:a16="http://schemas.microsoft.com/office/drawing/2014/main" id="{EBFC565F-2881-F04F-8734-1F91FC3AC1C4}"/>
              </a:ext>
            </a:extLst>
          </p:cNvPr>
          <p:cNvGrpSpPr>
            <a:grpSpLocks/>
          </p:cNvGrpSpPr>
          <p:nvPr userDrawn="1"/>
        </p:nvGrpSpPr>
        <p:grpSpPr bwMode="auto">
          <a:xfrm>
            <a:off x="12552504" y="6103513"/>
            <a:ext cx="986752" cy="182532"/>
            <a:chOff x="5893" y="3884"/>
            <a:chExt cx="466" cy="115"/>
          </a:xfrm>
        </p:grpSpPr>
        <p:sp>
          <p:nvSpPr>
            <p:cNvPr id="61" name="Rectangle 69">
              <a:extLst>
                <a:ext uri="{FF2B5EF4-FFF2-40B4-BE49-F238E27FC236}">
                  <a16:creationId xmlns:a16="http://schemas.microsoft.com/office/drawing/2014/main" id="{5CB4777D-3C34-C442-926B-75CE08AE7395}"/>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70">
              <a:extLst>
                <a:ext uri="{FF2B5EF4-FFF2-40B4-BE49-F238E27FC236}">
                  <a16:creationId xmlns:a16="http://schemas.microsoft.com/office/drawing/2014/main" id="{32995273-D9E7-6840-8C82-AA0990F18556}"/>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71">
              <a:extLst>
                <a:ext uri="{FF2B5EF4-FFF2-40B4-BE49-F238E27FC236}">
                  <a16:creationId xmlns:a16="http://schemas.microsoft.com/office/drawing/2014/main" id="{DE61A292-759D-7E4B-B5D9-D739B4C64A3B}"/>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4" name="Rectangle 72">
              <a:extLst>
                <a:ext uri="{FF2B5EF4-FFF2-40B4-BE49-F238E27FC236}">
                  <a16:creationId xmlns:a16="http://schemas.microsoft.com/office/drawing/2014/main" id="{5B5CAEBC-9690-B743-B0F3-13A7AA621B82}"/>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5" name="Group 73">
            <a:extLst>
              <a:ext uri="{FF2B5EF4-FFF2-40B4-BE49-F238E27FC236}">
                <a16:creationId xmlns:a16="http://schemas.microsoft.com/office/drawing/2014/main" id="{D00EAAD5-5443-D241-A188-B31DE3BDF5A6}"/>
              </a:ext>
            </a:extLst>
          </p:cNvPr>
          <p:cNvGrpSpPr>
            <a:grpSpLocks/>
          </p:cNvGrpSpPr>
          <p:nvPr userDrawn="1"/>
        </p:nvGrpSpPr>
        <p:grpSpPr bwMode="auto">
          <a:xfrm>
            <a:off x="12552504" y="6328901"/>
            <a:ext cx="986752" cy="182532"/>
            <a:chOff x="5893" y="4026"/>
            <a:chExt cx="466" cy="115"/>
          </a:xfrm>
        </p:grpSpPr>
        <p:sp>
          <p:nvSpPr>
            <p:cNvPr id="66" name="Rectangle 74">
              <a:extLst>
                <a:ext uri="{FF2B5EF4-FFF2-40B4-BE49-F238E27FC236}">
                  <a16:creationId xmlns:a16="http://schemas.microsoft.com/office/drawing/2014/main" id="{3A821D70-CFB0-7844-9214-1AB32DE9444A}"/>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75">
              <a:extLst>
                <a:ext uri="{FF2B5EF4-FFF2-40B4-BE49-F238E27FC236}">
                  <a16:creationId xmlns:a16="http://schemas.microsoft.com/office/drawing/2014/main" id="{E3EA7169-A8AD-CF44-AF37-A86F1A42F176}"/>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8" name="Rectangle 76">
              <a:extLst>
                <a:ext uri="{FF2B5EF4-FFF2-40B4-BE49-F238E27FC236}">
                  <a16:creationId xmlns:a16="http://schemas.microsoft.com/office/drawing/2014/main" id="{74EE3653-5B3D-B247-9628-51074CB1D54E}"/>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77">
              <a:extLst>
                <a:ext uri="{FF2B5EF4-FFF2-40B4-BE49-F238E27FC236}">
                  <a16:creationId xmlns:a16="http://schemas.microsoft.com/office/drawing/2014/main" id="{6C423A97-52BF-B14E-9F04-5C18B5FA6626}"/>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0" name="Group 78">
            <a:extLst>
              <a:ext uri="{FF2B5EF4-FFF2-40B4-BE49-F238E27FC236}">
                <a16:creationId xmlns:a16="http://schemas.microsoft.com/office/drawing/2014/main" id="{87821762-3DDC-FF4D-BF0F-16B952F5566D}"/>
              </a:ext>
            </a:extLst>
          </p:cNvPr>
          <p:cNvGrpSpPr>
            <a:grpSpLocks/>
          </p:cNvGrpSpPr>
          <p:nvPr userDrawn="1"/>
        </p:nvGrpSpPr>
        <p:grpSpPr bwMode="auto">
          <a:xfrm>
            <a:off x="12552504" y="6552703"/>
            <a:ext cx="986752" cy="182532"/>
            <a:chOff x="5893" y="4167"/>
            <a:chExt cx="466" cy="115"/>
          </a:xfrm>
        </p:grpSpPr>
        <p:sp>
          <p:nvSpPr>
            <p:cNvPr id="71" name="Rectangle 79">
              <a:extLst>
                <a:ext uri="{FF2B5EF4-FFF2-40B4-BE49-F238E27FC236}">
                  <a16:creationId xmlns:a16="http://schemas.microsoft.com/office/drawing/2014/main" id="{DA1BE092-3BE0-C04B-AACB-2AFC32BC2F7D}"/>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2" name="Rectangle 80">
              <a:extLst>
                <a:ext uri="{FF2B5EF4-FFF2-40B4-BE49-F238E27FC236}">
                  <a16:creationId xmlns:a16="http://schemas.microsoft.com/office/drawing/2014/main" id="{3B1592F7-F1A1-ED4D-8BE6-78EFF37691C0}"/>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81">
              <a:extLst>
                <a:ext uri="{FF2B5EF4-FFF2-40B4-BE49-F238E27FC236}">
                  <a16:creationId xmlns:a16="http://schemas.microsoft.com/office/drawing/2014/main" id="{93D1B534-3B00-BD41-A885-BA13C16F8FDB}"/>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82">
              <a:extLst>
                <a:ext uri="{FF2B5EF4-FFF2-40B4-BE49-F238E27FC236}">
                  <a16:creationId xmlns:a16="http://schemas.microsoft.com/office/drawing/2014/main" id="{B0D1163A-DD24-904D-90F8-B493C4508089}"/>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75" name="Rectangle 83">
            <a:extLst>
              <a:ext uri="{FF2B5EF4-FFF2-40B4-BE49-F238E27FC236}">
                <a16:creationId xmlns:a16="http://schemas.microsoft.com/office/drawing/2014/main" id="{61892A9F-E810-2B41-BE00-5AD4429439C6}"/>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建议同一页面内不超过四种颜色，以下是</a:t>
            </a:r>
            <a:r>
              <a:rPr lang="en-US" altLang="zh-CN" sz="1333" dirty="0">
                <a:solidFill>
                  <a:srgbClr val="374154"/>
                </a:solidFill>
                <a:latin typeface="Gill Sans MT" panose="020B0502020104020203" pitchFamily="34" charset="0"/>
                <a:ea typeface="微软雅黑" pitchFamily="34" charset="-122"/>
              </a:rPr>
              <a:t>13</a:t>
            </a:r>
            <a:r>
              <a:rPr lang="zh-CN" altLang="en-US" sz="1333" dirty="0">
                <a:solidFill>
                  <a:srgbClr val="374154"/>
                </a:solidFill>
                <a:latin typeface="Gill Sans MT" panose="020B0502020104020203" pitchFamily="34" charset="0"/>
                <a:ea typeface="微软雅黑" pitchFamily="34" charset="-122"/>
              </a:rPr>
              <a:t>组配色方案，同一页面内只选择一组使用。（仅供参考）</a:t>
            </a:r>
          </a:p>
        </p:txBody>
      </p:sp>
      <p:sp>
        <p:nvSpPr>
          <p:cNvPr id="76" name="Rectangle 84">
            <a:extLst>
              <a:ext uri="{FF2B5EF4-FFF2-40B4-BE49-F238E27FC236}">
                <a16:creationId xmlns:a16="http://schemas.microsoft.com/office/drawing/2014/main" id="{1416AE4C-1DA7-4645-8CCC-26A67B902FBB}"/>
              </a:ext>
            </a:extLst>
          </p:cNvPr>
          <p:cNvSpPr>
            <a:spLocks noChangeArrowheads="1"/>
          </p:cNvSpPr>
          <p:nvPr userDrawn="1"/>
        </p:nvSpPr>
        <p:spPr bwMode="auto">
          <a:xfrm>
            <a:off x="12340755" y="8468"/>
            <a:ext cx="1590238" cy="57938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Gill Sans MT" panose="020B0502020104020203" pitchFamily="34" charset="0"/>
                <a:ea typeface="微软雅黑" pitchFamily="34" charset="-122"/>
              </a:rPr>
              <a:t>客户或者合作伙伴的标志放在右上角</a:t>
            </a:r>
            <a:r>
              <a:rPr lang="en-US" altLang="zh-CN" sz="1333" dirty="0">
                <a:solidFill>
                  <a:srgbClr val="374154"/>
                </a:solidFill>
                <a:latin typeface="Gill Sans MT" panose="020B0502020104020203" pitchFamily="34" charset="0"/>
                <a:ea typeface="微软雅黑" pitchFamily="34" charset="-122"/>
              </a:rPr>
              <a:t>.</a:t>
            </a:r>
            <a:endParaRPr lang="zh-CN" altLang="en-US" sz="1333" dirty="0">
              <a:solidFill>
                <a:srgbClr val="374154"/>
              </a:solidFill>
              <a:latin typeface="Gill Sans MT" panose="020B0502020104020203" pitchFamily="34" charset="0"/>
              <a:ea typeface="微软雅黑" pitchFamily="34" charset="-122"/>
            </a:endParaRPr>
          </a:p>
        </p:txBody>
      </p:sp>
    </p:spTree>
    <p:extLst>
      <p:ext uri="{BB962C8B-B14F-4D97-AF65-F5344CB8AC3E}">
        <p14:creationId xmlns:p14="http://schemas.microsoft.com/office/powerpoint/2010/main" val="1999680077"/>
      </p:ext>
    </p:extLst>
  </p:cSld>
  <p:clrMap bg1="lt1" tx1="dk1" bg2="lt2" tx2="dk2" accent1="accent1" accent2="accent2" accent3="accent3" accent4="accent4" accent5="accent5" accent6="accent6" hlink="hlink" folHlink="folHlink"/>
  <p:sldLayoutIdLst>
    <p:sldLayoutId id="2147483903"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6" name="矩形 75"/>
          <p:cNvSpPr/>
          <p:nvPr userDrawn="1"/>
        </p:nvSpPr>
        <p:spPr bwMode="auto">
          <a:xfrm>
            <a:off x="2292125" y="222933"/>
            <a:ext cx="6891755" cy="6446427"/>
          </a:xfrm>
          <a:prstGeom prst="rect">
            <a:avLst/>
          </a:prstGeom>
          <a:blipFill dpi="0" rotWithShape="1">
            <a:blip r:embed="rId3" cstate="screen">
              <a:alphaModFix amt="33000"/>
              <a:extLst>
                <a:ext uri="{28A0092B-C50C-407E-A947-70E740481C1C}">
                  <a14:useLocalDpi xmlns:a14="http://schemas.microsoft.com/office/drawing/2010/main"/>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8" name="TextBox 77"/>
          <p:cNvSpPr txBox="1"/>
          <p:nvPr userDrawn="1"/>
        </p:nvSpPr>
        <p:spPr>
          <a:xfrm>
            <a:off x="995536" y="3909114"/>
            <a:ext cx="9484933" cy="912429"/>
          </a:xfrm>
          <a:prstGeom prst="rect">
            <a:avLst/>
          </a:prstGeom>
          <a:noFill/>
        </p:spPr>
        <p:txBody>
          <a:bodyPr wrap="square" rtlCol="0">
            <a:spAutoFit/>
          </a:bodyPr>
          <a:lstStyle/>
          <a:p>
            <a:r>
              <a:rPr lang="en-US" altLang="zh-CN" sz="1066" b="1"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Copyright©2014 Huawei Technologies Co., Ltd. All Rights Reserved.</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a:p>
            <a:r>
              <a:rPr lang="en-US"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The 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Huawei may change the information at any time without notice. </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p:txBody>
      </p:sp>
      <p:pic>
        <p:nvPicPr>
          <p:cNvPr id="2050" name="Picture 2"/>
          <p:cNvPicPr>
            <a:picLocks noChangeAspect="1" noChangeArrowheads="1"/>
          </p:cNvPicPr>
          <p:nvPr userDrawn="1"/>
        </p:nvPicPr>
        <p:blipFill>
          <a:blip r:embed="rId4" cstate="print">
            <a:extLst>
              <a:ext uri="{28A0092B-C50C-407E-A947-70E740481C1C}">
                <a14:useLocalDpi xmlns:a14="http://schemas.microsoft.com/office/drawing/2010/main"/>
              </a:ext>
            </a:extLst>
          </a:blip>
          <a:srcRect/>
          <a:stretch>
            <a:fillRect/>
          </a:stretch>
        </p:blipFill>
        <p:spPr bwMode="auto">
          <a:xfrm>
            <a:off x="3595099" y="1095719"/>
            <a:ext cx="4285807" cy="2137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3420406" y="713271"/>
            <a:ext cx="4635193" cy="861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副标题 2">
            <a:extLst>
              <a:ext uri="{FF2B5EF4-FFF2-40B4-BE49-F238E27FC236}">
                <a16:creationId xmlns:a16="http://schemas.microsoft.com/office/drawing/2014/main" id="{37B817A9-DDF9-C947-809E-CEA56D73EBC6}"/>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
        <p:nvSpPr>
          <p:cNvPr id="7" name="矩形 6">
            <a:extLst>
              <a:ext uri="{FF2B5EF4-FFF2-40B4-BE49-F238E27FC236}">
                <a16:creationId xmlns:a16="http://schemas.microsoft.com/office/drawing/2014/main" id="{5A6D581C-F1F9-CF4F-9C2E-5A12AE0DFCD3}"/>
              </a:ext>
            </a:extLst>
          </p:cNvPr>
          <p:cNvSpPr/>
          <p:nvPr userDrawn="1"/>
        </p:nvSpPr>
        <p:spPr bwMode="auto">
          <a:xfrm>
            <a:off x="12374038" y="3284984"/>
            <a:ext cx="1311056" cy="3634656"/>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sp>
        <p:nvSpPr>
          <p:cNvPr id="8" name="Rectangle 15">
            <a:extLst>
              <a:ext uri="{FF2B5EF4-FFF2-40B4-BE49-F238E27FC236}">
                <a16:creationId xmlns:a16="http://schemas.microsoft.com/office/drawing/2014/main" id="{5203212E-DBFD-044A-AB27-170F6C737E72}"/>
              </a:ext>
            </a:extLst>
          </p:cNvPr>
          <p:cNvSpPr>
            <a:spLocks noChangeArrowheads="1"/>
          </p:cNvSpPr>
          <p:nvPr userDrawn="1"/>
        </p:nvSpPr>
        <p:spPr bwMode="auto">
          <a:xfrm>
            <a:off x="-2614587" y="131014"/>
            <a:ext cx="2460528" cy="6289153"/>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英文标题</a:t>
            </a:r>
            <a:r>
              <a:rPr lang="en-US" altLang="zh-CN" sz="1466" dirty="0">
                <a:solidFill>
                  <a:srgbClr val="374154"/>
                </a:solidFill>
                <a:latin typeface="Gill Sans MT" panose="020B0502020104020203" pitchFamily="34" charset="0"/>
                <a:ea typeface="Microsoft YaHei" panose="020B0503020204020204" pitchFamily="34" charset="-122"/>
              </a:rPr>
              <a:t>:32-35pt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中文标题</a:t>
            </a:r>
            <a:r>
              <a:rPr lang="en-US" altLang="zh-CN" sz="1466" dirty="0">
                <a:solidFill>
                  <a:srgbClr val="374154"/>
                </a:solidFill>
                <a:latin typeface="Gill Sans MT" panose="020B0502020104020203" pitchFamily="34" charset="0"/>
                <a:ea typeface="Microsoft YaHei" panose="020B0503020204020204" pitchFamily="34" charset="-122"/>
              </a:rPr>
              <a:t>:30-32pt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英文正文</a:t>
            </a:r>
            <a:r>
              <a:rPr lang="en-US" altLang="zh-CN" sz="1466"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 </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中文正文</a:t>
            </a:r>
            <a:r>
              <a:rPr lang="en-US" altLang="zh-CN" sz="1466"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):18pt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细黑体</a:t>
            </a:r>
            <a:r>
              <a:rPr lang="zh-CN" altLang="en-US" sz="1466" b="1" dirty="0">
                <a:solidFill>
                  <a:srgbClr val="374154"/>
                </a:solidFill>
                <a:latin typeface="Gill Sans MT" panose="020B0502020104020203" pitchFamily="34" charset="0"/>
                <a:ea typeface="Microsoft YaHei" panose="020B0503020204020204" pitchFamily="34" charset="-122"/>
              </a:rPr>
              <a:t> </a:t>
            </a:r>
          </a:p>
        </p:txBody>
      </p:sp>
      <p:grpSp>
        <p:nvGrpSpPr>
          <p:cNvPr id="9" name="Group 18">
            <a:extLst>
              <a:ext uri="{FF2B5EF4-FFF2-40B4-BE49-F238E27FC236}">
                <a16:creationId xmlns:a16="http://schemas.microsoft.com/office/drawing/2014/main" id="{7D93BE4C-D227-5D4B-8D8D-6F70092D0627}"/>
              </a:ext>
            </a:extLst>
          </p:cNvPr>
          <p:cNvGrpSpPr>
            <a:grpSpLocks/>
          </p:cNvGrpSpPr>
          <p:nvPr userDrawn="1"/>
        </p:nvGrpSpPr>
        <p:grpSpPr bwMode="auto">
          <a:xfrm>
            <a:off x="12552504" y="3727418"/>
            <a:ext cx="986752" cy="182532"/>
            <a:chOff x="5893" y="2387"/>
            <a:chExt cx="466" cy="115"/>
          </a:xfrm>
        </p:grpSpPr>
        <p:sp>
          <p:nvSpPr>
            <p:cNvPr id="10" name="Rectangle 19">
              <a:extLst>
                <a:ext uri="{FF2B5EF4-FFF2-40B4-BE49-F238E27FC236}">
                  <a16:creationId xmlns:a16="http://schemas.microsoft.com/office/drawing/2014/main" id="{59202757-079A-3945-B2F0-118CAC7A082A}"/>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 name="Rectangle 20">
              <a:extLst>
                <a:ext uri="{FF2B5EF4-FFF2-40B4-BE49-F238E27FC236}">
                  <a16:creationId xmlns:a16="http://schemas.microsoft.com/office/drawing/2014/main" id="{B3E2777A-B17A-8E41-9353-86CF7C0C7442}"/>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 name="Rectangle 21">
              <a:extLst>
                <a:ext uri="{FF2B5EF4-FFF2-40B4-BE49-F238E27FC236}">
                  <a16:creationId xmlns:a16="http://schemas.microsoft.com/office/drawing/2014/main" id="{45114F6C-D194-ED42-996D-4BDE24BF386B}"/>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 name="Rectangle 22">
              <a:extLst>
                <a:ext uri="{FF2B5EF4-FFF2-40B4-BE49-F238E27FC236}">
                  <a16:creationId xmlns:a16="http://schemas.microsoft.com/office/drawing/2014/main" id="{85495D8A-AA28-6647-B0B4-3F9C020C0A1E}"/>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23">
            <a:extLst>
              <a:ext uri="{FF2B5EF4-FFF2-40B4-BE49-F238E27FC236}">
                <a16:creationId xmlns:a16="http://schemas.microsoft.com/office/drawing/2014/main" id="{836D9482-7B1E-5742-9DA6-F4B0BC72264B}"/>
              </a:ext>
            </a:extLst>
          </p:cNvPr>
          <p:cNvGrpSpPr>
            <a:grpSpLocks/>
          </p:cNvGrpSpPr>
          <p:nvPr userDrawn="1"/>
        </p:nvGrpSpPr>
        <p:grpSpPr bwMode="auto">
          <a:xfrm>
            <a:off x="12552504" y="3943282"/>
            <a:ext cx="986752" cy="182532"/>
            <a:chOff x="5893" y="2523"/>
            <a:chExt cx="466" cy="115"/>
          </a:xfrm>
        </p:grpSpPr>
        <p:sp>
          <p:nvSpPr>
            <p:cNvPr id="16" name="Rectangle 24">
              <a:extLst>
                <a:ext uri="{FF2B5EF4-FFF2-40B4-BE49-F238E27FC236}">
                  <a16:creationId xmlns:a16="http://schemas.microsoft.com/office/drawing/2014/main" id="{A1146B72-AD47-0645-B4AB-8224C8F331F2}"/>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7" name="Rectangle 25">
              <a:extLst>
                <a:ext uri="{FF2B5EF4-FFF2-40B4-BE49-F238E27FC236}">
                  <a16:creationId xmlns:a16="http://schemas.microsoft.com/office/drawing/2014/main" id="{124F8FAD-2814-4F49-9C71-C1A02DE4E6DB}"/>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8" name="Rectangle 26">
              <a:extLst>
                <a:ext uri="{FF2B5EF4-FFF2-40B4-BE49-F238E27FC236}">
                  <a16:creationId xmlns:a16="http://schemas.microsoft.com/office/drawing/2014/main" id="{CAD259D7-A657-8842-BB94-2118D56305CC}"/>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9" name="Rectangle 27">
              <a:extLst>
                <a:ext uri="{FF2B5EF4-FFF2-40B4-BE49-F238E27FC236}">
                  <a16:creationId xmlns:a16="http://schemas.microsoft.com/office/drawing/2014/main" id="{52BF82AF-AC91-114B-8EC2-1A3133A6EBB7}"/>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28">
            <a:extLst>
              <a:ext uri="{FF2B5EF4-FFF2-40B4-BE49-F238E27FC236}">
                <a16:creationId xmlns:a16="http://schemas.microsoft.com/office/drawing/2014/main" id="{559E3D71-51B4-C24B-89C7-938EB569A04E}"/>
              </a:ext>
            </a:extLst>
          </p:cNvPr>
          <p:cNvGrpSpPr>
            <a:grpSpLocks/>
          </p:cNvGrpSpPr>
          <p:nvPr userDrawn="1"/>
        </p:nvGrpSpPr>
        <p:grpSpPr bwMode="auto">
          <a:xfrm>
            <a:off x="12552504" y="4159146"/>
            <a:ext cx="986752" cy="182532"/>
            <a:chOff x="5893" y="2659"/>
            <a:chExt cx="466" cy="115"/>
          </a:xfrm>
        </p:grpSpPr>
        <p:sp>
          <p:nvSpPr>
            <p:cNvPr id="21" name="Rectangle 29">
              <a:extLst>
                <a:ext uri="{FF2B5EF4-FFF2-40B4-BE49-F238E27FC236}">
                  <a16:creationId xmlns:a16="http://schemas.microsoft.com/office/drawing/2014/main" id="{B2D54600-36E1-2B45-BDA6-28F61DD331E1}"/>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2" name="Rectangle 30">
              <a:extLst>
                <a:ext uri="{FF2B5EF4-FFF2-40B4-BE49-F238E27FC236}">
                  <a16:creationId xmlns:a16="http://schemas.microsoft.com/office/drawing/2014/main" id="{2F3FCE6C-EEC3-4747-9E80-021855FF0DE9}"/>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3" name="Rectangle 31">
              <a:extLst>
                <a:ext uri="{FF2B5EF4-FFF2-40B4-BE49-F238E27FC236}">
                  <a16:creationId xmlns:a16="http://schemas.microsoft.com/office/drawing/2014/main" id="{4B75B4BD-60BE-E449-8E0A-2A092996B1ED}"/>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4" name="Rectangle 32">
              <a:extLst>
                <a:ext uri="{FF2B5EF4-FFF2-40B4-BE49-F238E27FC236}">
                  <a16:creationId xmlns:a16="http://schemas.microsoft.com/office/drawing/2014/main" id="{CED391AF-C410-7541-97E2-86D949847C7B}"/>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5" name="Group 33">
            <a:extLst>
              <a:ext uri="{FF2B5EF4-FFF2-40B4-BE49-F238E27FC236}">
                <a16:creationId xmlns:a16="http://schemas.microsoft.com/office/drawing/2014/main" id="{35913413-4734-554B-839E-02CD405CEC78}"/>
              </a:ext>
            </a:extLst>
          </p:cNvPr>
          <p:cNvGrpSpPr>
            <a:grpSpLocks/>
          </p:cNvGrpSpPr>
          <p:nvPr userDrawn="1"/>
        </p:nvGrpSpPr>
        <p:grpSpPr bwMode="auto">
          <a:xfrm>
            <a:off x="12552504" y="3511551"/>
            <a:ext cx="986752" cy="188882"/>
            <a:chOff x="5893" y="2251"/>
            <a:chExt cx="466" cy="119"/>
          </a:xfrm>
        </p:grpSpPr>
        <p:sp>
          <p:nvSpPr>
            <p:cNvPr id="26" name="Rectangle 34">
              <a:extLst>
                <a:ext uri="{FF2B5EF4-FFF2-40B4-BE49-F238E27FC236}">
                  <a16:creationId xmlns:a16="http://schemas.microsoft.com/office/drawing/2014/main" id="{73EA8893-2F55-B44B-8185-90916A70BCEA}"/>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35">
              <a:extLst>
                <a:ext uri="{FF2B5EF4-FFF2-40B4-BE49-F238E27FC236}">
                  <a16:creationId xmlns:a16="http://schemas.microsoft.com/office/drawing/2014/main" id="{E372A3FB-F260-BC40-932B-4AAFA36D6850}"/>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8" name="Rectangle 36">
              <a:extLst>
                <a:ext uri="{FF2B5EF4-FFF2-40B4-BE49-F238E27FC236}">
                  <a16:creationId xmlns:a16="http://schemas.microsoft.com/office/drawing/2014/main" id="{3F094607-B9C2-284F-8FC4-B4DFFAB1F024}"/>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37">
              <a:extLst>
                <a:ext uri="{FF2B5EF4-FFF2-40B4-BE49-F238E27FC236}">
                  <a16:creationId xmlns:a16="http://schemas.microsoft.com/office/drawing/2014/main" id="{A4EF3F1C-151C-B14D-9805-5B9E45CDCB9D}"/>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0" name="Group 38">
            <a:extLst>
              <a:ext uri="{FF2B5EF4-FFF2-40B4-BE49-F238E27FC236}">
                <a16:creationId xmlns:a16="http://schemas.microsoft.com/office/drawing/2014/main" id="{E3CAADB2-6D81-D84E-9EDD-ACE4946F4AD3}"/>
              </a:ext>
            </a:extLst>
          </p:cNvPr>
          <p:cNvGrpSpPr>
            <a:grpSpLocks/>
          </p:cNvGrpSpPr>
          <p:nvPr userDrawn="1"/>
        </p:nvGrpSpPr>
        <p:grpSpPr bwMode="auto">
          <a:xfrm>
            <a:off x="12552504" y="4519449"/>
            <a:ext cx="986752" cy="182532"/>
            <a:chOff x="5893" y="2886"/>
            <a:chExt cx="466" cy="115"/>
          </a:xfrm>
        </p:grpSpPr>
        <p:sp>
          <p:nvSpPr>
            <p:cNvPr id="31" name="Rectangle 39">
              <a:extLst>
                <a:ext uri="{FF2B5EF4-FFF2-40B4-BE49-F238E27FC236}">
                  <a16:creationId xmlns:a16="http://schemas.microsoft.com/office/drawing/2014/main" id="{A1D2F0C8-6A7F-B548-8626-C18296C134BC}"/>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2" name="Rectangle 40">
              <a:extLst>
                <a:ext uri="{FF2B5EF4-FFF2-40B4-BE49-F238E27FC236}">
                  <a16:creationId xmlns:a16="http://schemas.microsoft.com/office/drawing/2014/main" id="{B40FE2AD-5DB4-FC41-AEC4-552177DB3BB6}"/>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41">
              <a:extLst>
                <a:ext uri="{FF2B5EF4-FFF2-40B4-BE49-F238E27FC236}">
                  <a16:creationId xmlns:a16="http://schemas.microsoft.com/office/drawing/2014/main" id="{A5991973-72F9-EC44-BDE5-0CDA18890FB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42">
              <a:extLst>
                <a:ext uri="{FF2B5EF4-FFF2-40B4-BE49-F238E27FC236}">
                  <a16:creationId xmlns:a16="http://schemas.microsoft.com/office/drawing/2014/main" id="{E5C842D2-87E5-8741-8565-2E12FBC782B4}"/>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5" name="Group 43">
            <a:extLst>
              <a:ext uri="{FF2B5EF4-FFF2-40B4-BE49-F238E27FC236}">
                <a16:creationId xmlns:a16="http://schemas.microsoft.com/office/drawing/2014/main" id="{9F1C496C-077A-8746-917F-8C9CBAEB1735}"/>
              </a:ext>
            </a:extLst>
          </p:cNvPr>
          <p:cNvGrpSpPr>
            <a:grpSpLocks/>
          </p:cNvGrpSpPr>
          <p:nvPr userDrawn="1"/>
        </p:nvGrpSpPr>
        <p:grpSpPr bwMode="auto">
          <a:xfrm>
            <a:off x="12552504" y="4735313"/>
            <a:ext cx="986752" cy="182532"/>
            <a:chOff x="5893" y="3022"/>
            <a:chExt cx="466" cy="115"/>
          </a:xfrm>
        </p:grpSpPr>
        <p:sp>
          <p:nvSpPr>
            <p:cNvPr id="36" name="Rectangle 44">
              <a:extLst>
                <a:ext uri="{FF2B5EF4-FFF2-40B4-BE49-F238E27FC236}">
                  <a16:creationId xmlns:a16="http://schemas.microsoft.com/office/drawing/2014/main" id="{EB08B7C4-A636-374E-BF63-14BFCAC60744}"/>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45">
              <a:extLst>
                <a:ext uri="{FF2B5EF4-FFF2-40B4-BE49-F238E27FC236}">
                  <a16:creationId xmlns:a16="http://schemas.microsoft.com/office/drawing/2014/main" id="{21EAD89D-0D7E-7140-8DD6-22A53D40645C}"/>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46">
              <a:extLst>
                <a:ext uri="{FF2B5EF4-FFF2-40B4-BE49-F238E27FC236}">
                  <a16:creationId xmlns:a16="http://schemas.microsoft.com/office/drawing/2014/main" id="{E8439C8B-415B-2B4C-A933-364FD14C1F3E}"/>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47">
              <a:extLst>
                <a:ext uri="{FF2B5EF4-FFF2-40B4-BE49-F238E27FC236}">
                  <a16:creationId xmlns:a16="http://schemas.microsoft.com/office/drawing/2014/main" id="{97561A36-0809-524A-A950-4B2F8B144DD4}"/>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0" name="Group 48">
            <a:extLst>
              <a:ext uri="{FF2B5EF4-FFF2-40B4-BE49-F238E27FC236}">
                <a16:creationId xmlns:a16="http://schemas.microsoft.com/office/drawing/2014/main" id="{E5185556-401A-464E-8E3E-2D09C0CD8F18}"/>
              </a:ext>
            </a:extLst>
          </p:cNvPr>
          <p:cNvGrpSpPr>
            <a:grpSpLocks/>
          </p:cNvGrpSpPr>
          <p:nvPr userDrawn="1"/>
        </p:nvGrpSpPr>
        <p:grpSpPr bwMode="auto">
          <a:xfrm>
            <a:off x="12552504" y="4951179"/>
            <a:ext cx="986752" cy="182532"/>
            <a:chOff x="5893" y="3158"/>
            <a:chExt cx="466" cy="115"/>
          </a:xfrm>
        </p:grpSpPr>
        <p:sp>
          <p:nvSpPr>
            <p:cNvPr id="41" name="Rectangle 49">
              <a:extLst>
                <a:ext uri="{FF2B5EF4-FFF2-40B4-BE49-F238E27FC236}">
                  <a16:creationId xmlns:a16="http://schemas.microsoft.com/office/drawing/2014/main" id="{3F5174E4-9441-284A-863D-DC7FA8628C35}"/>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50">
              <a:extLst>
                <a:ext uri="{FF2B5EF4-FFF2-40B4-BE49-F238E27FC236}">
                  <a16:creationId xmlns:a16="http://schemas.microsoft.com/office/drawing/2014/main" id="{074B64B3-D127-1A4D-B727-9A551818EB46}"/>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51">
              <a:extLst>
                <a:ext uri="{FF2B5EF4-FFF2-40B4-BE49-F238E27FC236}">
                  <a16:creationId xmlns:a16="http://schemas.microsoft.com/office/drawing/2014/main" id="{E14621F6-63C9-E74B-B130-6E5364F9EDAC}"/>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4" name="Rectangle 52">
              <a:extLst>
                <a:ext uri="{FF2B5EF4-FFF2-40B4-BE49-F238E27FC236}">
                  <a16:creationId xmlns:a16="http://schemas.microsoft.com/office/drawing/2014/main" id="{BA98252D-A2DA-D44A-9382-21C210BB848C}"/>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5" name="Group 53">
            <a:extLst>
              <a:ext uri="{FF2B5EF4-FFF2-40B4-BE49-F238E27FC236}">
                <a16:creationId xmlns:a16="http://schemas.microsoft.com/office/drawing/2014/main" id="{96163CB2-833F-FB44-AED1-995649577B7B}"/>
              </a:ext>
            </a:extLst>
          </p:cNvPr>
          <p:cNvGrpSpPr>
            <a:grpSpLocks/>
          </p:cNvGrpSpPr>
          <p:nvPr userDrawn="1"/>
        </p:nvGrpSpPr>
        <p:grpSpPr bwMode="auto">
          <a:xfrm>
            <a:off x="12552504" y="5311482"/>
            <a:ext cx="986752" cy="182532"/>
            <a:chOff x="5893" y="3385"/>
            <a:chExt cx="466" cy="115"/>
          </a:xfrm>
        </p:grpSpPr>
        <p:sp>
          <p:nvSpPr>
            <p:cNvPr id="46" name="Rectangle 54">
              <a:extLst>
                <a:ext uri="{FF2B5EF4-FFF2-40B4-BE49-F238E27FC236}">
                  <a16:creationId xmlns:a16="http://schemas.microsoft.com/office/drawing/2014/main" id="{E565B988-8184-204F-A4E9-3ED45849547B}"/>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5">
              <a:extLst>
                <a:ext uri="{FF2B5EF4-FFF2-40B4-BE49-F238E27FC236}">
                  <a16:creationId xmlns:a16="http://schemas.microsoft.com/office/drawing/2014/main" id="{4DCEF680-EC1E-B046-B95D-B95644927F1A}"/>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8" name="Rectangle 56">
              <a:extLst>
                <a:ext uri="{FF2B5EF4-FFF2-40B4-BE49-F238E27FC236}">
                  <a16:creationId xmlns:a16="http://schemas.microsoft.com/office/drawing/2014/main" id="{56EF83C3-6AFB-CB4E-8EAA-D6B47F638C18}"/>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7">
              <a:extLst>
                <a:ext uri="{FF2B5EF4-FFF2-40B4-BE49-F238E27FC236}">
                  <a16:creationId xmlns:a16="http://schemas.microsoft.com/office/drawing/2014/main" id="{335498A7-9509-3F4F-BCA1-CEA0B04753CD}"/>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0" name="Group 58">
            <a:extLst>
              <a:ext uri="{FF2B5EF4-FFF2-40B4-BE49-F238E27FC236}">
                <a16:creationId xmlns:a16="http://schemas.microsoft.com/office/drawing/2014/main" id="{A4AEE5FE-ECC0-2244-90B4-A77EDC0F8F7B}"/>
              </a:ext>
            </a:extLst>
          </p:cNvPr>
          <p:cNvGrpSpPr>
            <a:grpSpLocks/>
          </p:cNvGrpSpPr>
          <p:nvPr userDrawn="1"/>
        </p:nvGrpSpPr>
        <p:grpSpPr bwMode="auto">
          <a:xfrm>
            <a:off x="12552504" y="5527346"/>
            <a:ext cx="986752" cy="182532"/>
            <a:chOff x="5893" y="3521"/>
            <a:chExt cx="466" cy="115"/>
          </a:xfrm>
        </p:grpSpPr>
        <p:sp>
          <p:nvSpPr>
            <p:cNvPr id="51" name="Rectangle 59">
              <a:extLst>
                <a:ext uri="{FF2B5EF4-FFF2-40B4-BE49-F238E27FC236}">
                  <a16:creationId xmlns:a16="http://schemas.microsoft.com/office/drawing/2014/main" id="{7889A54A-B5F5-FE47-A63B-BBB022226BF8}"/>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2" name="Rectangle 60">
              <a:extLst>
                <a:ext uri="{FF2B5EF4-FFF2-40B4-BE49-F238E27FC236}">
                  <a16:creationId xmlns:a16="http://schemas.microsoft.com/office/drawing/2014/main" id="{89BFD80D-1400-9D4E-8986-47A2F4B1092E}"/>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61">
              <a:extLst>
                <a:ext uri="{FF2B5EF4-FFF2-40B4-BE49-F238E27FC236}">
                  <a16:creationId xmlns:a16="http://schemas.microsoft.com/office/drawing/2014/main" id="{A811C8F5-24B9-0448-85E7-01E4857ECE74}"/>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62">
              <a:extLst>
                <a:ext uri="{FF2B5EF4-FFF2-40B4-BE49-F238E27FC236}">
                  <a16:creationId xmlns:a16="http://schemas.microsoft.com/office/drawing/2014/main" id="{B4960DF4-946C-154D-B1D7-C7538C9B7B2B}"/>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5" name="Group 63">
            <a:extLst>
              <a:ext uri="{FF2B5EF4-FFF2-40B4-BE49-F238E27FC236}">
                <a16:creationId xmlns:a16="http://schemas.microsoft.com/office/drawing/2014/main" id="{B0FDF7C6-675D-8E4C-BB8A-8F5F0402D5BF}"/>
              </a:ext>
            </a:extLst>
          </p:cNvPr>
          <p:cNvGrpSpPr>
            <a:grpSpLocks/>
          </p:cNvGrpSpPr>
          <p:nvPr userDrawn="1"/>
        </p:nvGrpSpPr>
        <p:grpSpPr bwMode="auto">
          <a:xfrm>
            <a:off x="12552504" y="5743210"/>
            <a:ext cx="986752" cy="182532"/>
            <a:chOff x="5893" y="3657"/>
            <a:chExt cx="466" cy="115"/>
          </a:xfrm>
        </p:grpSpPr>
        <p:sp>
          <p:nvSpPr>
            <p:cNvPr id="56" name="Rectangle 64">
              <a:extLst>
                <a:ext uri="{FF2B5EF4-FFF2-40B4-BE49-F238E27FC236}">
                  <a16:creationId xmlns:a16="http://schemas.microsoft.com/office/drawing/2014/main" id="{ED1B41F9-3928-9540-876D-4C9839702B3B}"/>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65">
              <a:extLst>
                <a:ext uri="{FF2B5EF4-FFF2-40B4-BE49-F238E27FC236}">
                  <a16:creationId xmlns:a16="http://schemas.microsoft.com/office/drawing/2014/main" id="{C06C673A-5AA6-D448-A096-2C948D6F82EF}"/>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66">
              <a:extLst>
                <a:ext uri="{FF2B5EF4-FFF2-40B4-BE49-F238E27FC236}">
                  <a16:creationId xmlns:a16="http://schemas.microsoft.com/office/drawing/2014/main" id="{48B897C9-BAF3-1C4B-969D-22293624BB66}"/>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67">
              <a:extLst>
                <a:ext uri="{FF2B5EF4-FFF2-40B4-BE49-F238E27FC236}">
                  <a16:creationId xmlns:a16="http://schemas.microsoft.com/office/drawing/2014/main" id="{6D59BABF-A8D1-E740-B1A6-8C04AE75F262}"/>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0" name="Group 68">
            <a:extLst>
              <a:ext uri="{FF2B5EF4-FFF2-40B4-BE49-F238E27FC236}">
                <a16:creationId xmlns:a16="http://schemas.microsoft.com/office/drawing/2014/main" id="{E319CB91-BCA8-9846-BEF7-6465E7DC1262}"/>
              </a:ext>
            </a:extLst>
          </p:cNvPr>
          <p:cNvGrpSpPr>
            <a:grpSpLocks/>
          </p:cNvGrpSpPr>
          <p:nvPr userDrawn="1"/>
        </p:nvGrpSpPr>
        <p:grpSpPr bwMode="auto">
          <a:xfrm>
            <a:off x="12552504" y="6103513"/>
            <a:ext cx="986752" cy="182532"/>
            <a:chOff x="5893" y="3884"/>
            <a:chExt cx="466" cy="115"/>
          </a:xfrm>
        </p:grpSpPr>
        <p:sp>
          <p:nvSpPr>
            <p:cNvPr id="61" name="Rectangle 69">
              <a:extLst>
                <a:ext uri="{FF2B5EF4-FFF2-40B4-BE49-F238E27FC236}">
                  <a16:creationId xmlns:a16="http://schemas.microsoft.com/office/drawing/2014/main" id="{563AD034-CC37-B84F-B5F9-8A7AEB6663A9}"/>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70">
              <a:extLst>
                <a:ext uri="{FF2B5EF4-FFF2-40B4-BE49-F238E27FC236}">
                  <a16:creationId xmlns:a16="http://schemas.microsoft.com/office/drawing/2014/main" id="{890CF457-995E-DE45-B60F-D11FCD6C4D99}"/>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71">
              <a:extLst>
                <a:ext uri="{FF2B5EF4-FFF2-40B4-BE49-F238E27FC236}">
                  <a16:creationId xmlns:a16="http://schemas.microsoft.com/office/drawing/2014/main" id="{5439FED2-0D9A-1B40-94BA-6CB5C3AF6566}"/>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4" name="Rectangle 72">
              <a:extLst>
                <a:ext uri="{FF2B5EF4-FFF2-40B4-BE49-F238E27FC236}">
                  <a16:creationId xmlns:a16="http://schemas.microsoft.com/office/drawing/2014/main" id="{3CF36EEA-D1AC-314B-99BA-739AA85EC086}"/>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5" name="Group 73">
            <a:extLst>
              <a:ext uri="{FF2B5EF4-FFF2-40B4-BE49-F238E27FC236}">
                <a16:creationId xmlns:a16="http://schemas.microsoft.com/office/drawing/2014/main" id="{E4B47C28-BE4B-074D-BB97-09BB819FF0DE}"/>
              </a:ext>
            </a:extLst>
          </p:cNvPr>
          <p:cNvGrpSpPr>
            <a:grpSpLocks/>
          </p:cNvGrpSpPr>
          <p:nvPr userDrawn="1"/>
        </p:nvGrpSpPr>
        <p:grpSpPr bwMode="auto">
          <a:xfrm>
            <a:off x="12552504" y="6328901"/>
            <a:ext cx="986752" cy="182532"/>
            <a:chOff x="5893" y="4026"/>
            <a:chExt cx="466" cy="115"/>
          </a:xfrm>
        </p:grpSpPr>
        <p:sp>
          <p:nvSpPr>
            <p:cNvPr id="66" name="Rectangle 74">
              <a:extLst>
                <a:ext uri="{FF2B5EF4-FFF2-40B4-BE49-F238E27FC236}">
                  <a16:creationId xmlns:a16="http://schemas.microsoft.com/office/drawing/2014/main" id="{63B8030E-2D82-4042-9F3B-CC7AAC7BD8D1}"/>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75">
              <a:extLst>
                <a:ext uri="{FF2B5EF4-FFF2-40B4-BE49-F238E27FC236}">
                  <a16:creationId xmlns:a16="http://schemas.microsoft.com/office/drawing/2014/main" id="{694784B0-E052-E541-A20C-751F57A8956C}"/>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8" name="Rectangle 76">
              <a:extLst>
                <a:ext uri="{FF2B5EF4-FFF2-40B4-BE49-F238E27FC236}">
                  <a16:creationId xmlns:a16="http://schemas.microsoft.com/office/drawing/2014/main" id="{6977F404-E593-7345-91E2-1CD3097DB2BD}"/>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77">
              <a:extLst>
                <a:ext uri="{FF2B5EF4-FFF2-40B4-BE49-F238E27FC236}">
                  <a16:creationId xmlns:a16="http://schemas.microsoft.com/office/drawing/2014/main" id="{B97DE819-EA33-F943-A4DA-A66AF5E669B9}"/>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0" name="Group 78">
            <a:extLst>
              <a:ext uri="{FF2B5EF4-FFF2-40B4-BE49-F238E27FC236}">
                <a16:creationId xmlns:a16="http://schemas.microsoft.com/office/drawing/2014/main" id="{83792C11-98CF-D34E-A4D6-AC3388626ECD}"/>
              </a:ext>
            </a:extLst>
          </p:cNvPr>
          <p:cNvGrpSpPr>
            <a:grpSpLocks/>
          </p:cNvGrpSpPr>
          <p:nvPr userDrawn="1"/>
        </p:nvGrpSpPr>
        <p:grpSpPr bwMode="auto">
          <a:xfrm>
            <a:off x="12552504" y="6552703"/>
            <a:ext cx="986752" cy="182532"/>
            <a:chOff x="5893" y="4167"/>
            <a:chExt cx="466" cy="115"/>
          </a:xfrm>
        </p:grpSpPr>
        <p:sp>
          <p:nvSpPr>
            <p:cNvPr id="71" name="Rectangle 79">
              <a:extLst>
                <a:ext uri="{FF2B5EF4-FFF2-40B4-BE49-F238E27FC236}">
                  <a16:creationId xmlns:a16="http://schemas.microsoft.com/office/drawing/2014/main" id="{0800CDAF-AC8B-F84F-947C-3EE0FDBD8AA8}"/>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2" name="Rectangle 80">
              <a:extLst>
                <a:ext uri="{FF2B5EF4-FFF2-40B4-BE49-F238E27FC236}">
                  <a16:creationId xmlns:a16="http://schemas.microsoft.com/office/drawing/2014/main" id="{D0646A81-5F73-BA4C-B920-4E8ACF27FE67}"/>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81">
              <a:extLst>
                <a:ext uri="{FF2B5EF4-FFF2-40B4-BE49-F238E27FC236}">
                  <a16:creationId xmlns:a16="http://schemas.microsoft.com/office/drawing/2014/main" id="{AA96928E-E7D2-C54D-9E3C-066F87AD18A2}"/>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82">
              <a:extLst>
                <a:ext uri="{FF2B5EF4-FFF2-40B4-BE49-F238E27FC236}">
                  <a16:creationId xmlns:a16="http://schemas.microsoft.com/office/drawing/2014/main" id="{BC596BE1-7A82-5540-9FF3-B753CFE5D7BC}"/>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75" name="Rectangle 83">
            <a:extLst>
              <a:ext uri="{FF2B5EF4-FFF2-40B4-BE49-F238E27FC236}">
                <a16:creationId xmlns:a16="http://schemas.microsoft.com/office/drawing/2014/main" id="{93F36448-1245-3340-BE03-9F90FA716A0D}"/>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建议同一页面内不超过四种颜色，以下是</a:t>
            </a:r>
            <a:r>
              <a:rPr lang="en-US" altLang="zh-CN" sz="1333" dirty="0">
                <a:solidFill>
                  <a:srgbClr val="374154"/>
                </a:solidFill>
                <a:latin typeface="Gill Sans MT" panose="020B0502020104020203" pitchFamily="34" charset="0"/>
                <a:ea typeface="微软雅黑" pitchFamily="34" charset="-122"/>
              </a:rPr>
              <a:t>13</a:t>
            </a:r>
            <a:r>
              <a:rPr lang="zh-CN" altLang="en-US" sz="1333" dirty="0">
                <a:solidFill>
                  <a:srgbClr val="374154"/>
                </a:solidFill>
                <a:latin typeface="Gill Sans MT" panose="020B0502020104020203" pitchFamily="34" charset="0"/>
                <a:ea typeface="微软雅黑" pitchFamily="34" charset="-122"/>
              </a:rPr>
              <a:t>组配色方案，同一页面内只选择一组使用。（仅供参考）</a:t>
            </a:r>
          </a:p>
        </p:txBody>
      </p:sp>
      <p:sp>
        <p:nvSpPr>
          <p:cNvPr id="77" name="Rectangle 84">
            <a:extLst>
              <a:ext uri="{FF2B5EF4-FFF2-40B4-BE49-F238E27FC236}">
                <a16:creationId xmlns:a16="http://schemas.microsoft.com/office/drawing/2014/main" id="{3AD1EDA2-6988-B549-AF6F-F8AA41639D07}"/>
              </a:ext>
            </a:extLst>
          </p:cNvPr>
          <p:cNvSpPr>
            <a:spLocks noChangeArrowheads="1"/>
          </p:cNvSpPr>
          <p:nvPr userDrawn="1"/>
        </p:nvSpPr>
        <p:spPr bwMode="auto">
          <a:xfrm>
            <a:off x="12340755" y="8468"/>
            <a:ext cx="1590238" cy="57938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Gill Sans MT" panose="020B0502020104020203" pitchFamily="34" charset="0"/>
                <a:ea typeface="微软雅黑" pitchFamily="34" charset="-122"/>
              </a:rPr>
              <a:t>客户或者合作伙伴的标志放在右上角</a:t>
            </a:r>
            <a:r>
              <a:rPr lang="en-US" altLang="zh-CN" sz="1333" dirty="0">
                <a:solidFill>
                  <a:srgbClr val="374154"/>
                </a:solidFill>
                <a:latin typeface="Gill Sans MT" panose="020B0502020104020203" pitchFamily="34" charset="0"/>
                <a:ea typeface="微软雅黑" pitchFamily="34" charset="-122"/>
              </a:rPr>
              <a:t>.</a:t>
            </a:r>
            <a:endParaRPr lang="zh-CN" altLang="en-US" sz="1333" dirty="0">
              <a:solidFill>
                <a:srgbClr val="374154"/>
              </a:solidFill>
              <a:latin typeface="Gill Sans MT" panose="020B0502020104020203" pitchFamily="34" charset="0"/>
              <a:ea typeface="微软雅黑" pitchFamily="34" charset="-122"/>
            </a:endParaRPr>
          </a:p>
        </p:txBody>
      </p:sp>
    </p:spTree>
    <p:extLst>
      <p:ext uri="{BB962C8B-B14F-4D97-AF65-F5344CB8AC3E}">
        <p14:creationId xmlns:p14="http://schemas.microsoft.com/office/powerpoint/2010/main" val="3761959715"/>
      </p:ext>
    </p:extLst>
  </p:cSld>
  <p:clrMap bg1="lt1" tx1="dk1" bg2="lt2" tx2="dk2" accent1="accent1" accent2="accent2" accent3="accent3" accent4="accent4" accent5="accent5" accent6="accent6" hlink="hlink" folHlink="folHlink"/>
  <p:sldLayoutIdLst>
    <p:sldLayoutId id="2147483883"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990000"/>
          </a:solidFill>
          <a:latin typeface="+mj-lt"/>
          <a:ea typeface="+mj-ea"/>
          <a:cs typeface="+mj-cs"/>
        </a:defRPr>
      </a:lvl1pPr>
      <a:lvl2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2pPr>
      <a:lvl3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3pPr>
      <a:lvl4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4pPr>
      <a:lvl5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0" fontAlgn="base" hangingPunct="0">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0" fontAlgn="base" hangingPunct="0">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0" fontAlgn="base" hangingPunct="0">
        <a:spcBef>
          <a:spcPct val="20000"/>
        </a:spcBef>
        <a:spcAft>
          <a:spcPct val="0"/>
        </a:spcAft>
        <a:buChar char="–"/>
        <a:defRPr sz="2133">
          <a:solidFill>
            <a:schemeClr val="tx1"/>
          </a:solidFill>
          <a:latin typeface="+mn-lt"/>
          <a:ea typeface="+mn-ea"/>
          <a:cs typeface="+mn-cs"/>
        </a:defRPr>
      </a:lvl4pPr>
      <a:lvl5pPr marL="2742308" indent="-304701" algn="l" rtl="0" eaLnBrk="0" fontAlgn="base" hangingPunct="0">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image" Target="../media/image20.tiff"/><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22.tiff"/><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3.tiff"/><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hyperlink" Target="https://halide-lang.org/papers/autoscheduler2019.html" TargetMode="External"/><Relationship Id="rId2" Type="http://schemas.openxmlformats.org/officeDocument/2006/relationships/hyperlink" Target="https://www.cs.cornell.edu/courses/cs6120/2019fa/blog/halide-autoscheduler/" TargetMode="External"/><Relationship Id="rId1" Type="http://schemas.openxmlformats.org/officeDocument/2006/relationships/slideLayout" Target="../slideLayouts/slideLayout5.xml"/><Relationship Id="rId5" Type="http://schemas.openxmlformats.org/officeDocument/2006/relationships/hyperlink" Target="https://oldpan.me/archives/learn-a-little-halide" TargetMode="External"/><Relationship Id="rId4" Type="http://schemas.openxmlformats.org/officeDocument/2006/relationships/hyperlink" Target="https://www.modb.pro/db/326253"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image" Target="../media/image10.tiff"/><Relationship Id="rId1" Type="http://schemas.openxmlformats.org/officeDocument/2006/relationships/slideLayout" Target="../slideLayouts/slideLayout8.xml"/><Relationship Id="rId4" Type="http://schemas.openxmlformats.org/officeDocument/2006/relationships/image" Target="../media/image12.tiff"/></Relationships>
</file>

<file path=ppt/slides/_rels/slide8.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image" Target="../media/image13.tiff"/><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320964" y="693428"/>
            <a:ext cx="10297144" cy="953563"/>
          </a:xfrm>
          <a:noFill/>
        </p:spPr>
        <p:txBody>
          <a:bodyPr anchor="ctr">
            <a:noAutofit/>
          </a:bodyPr>
          <a:lstStyle/>
          <a:p>
            <a:r>
              <a:rPr lang="en-US" altLang="zh-CN" sz="6600" dirty="0">
                <a:solidFill>
                  <a:schemeClr val="bg1"/>
                </a:solidFill>
                <a:latin typeface="Microsoft YaHei" panose="020B0503020204020204" pitchFamily="34" charset="-122"/>
                <a:ea typeface="Microsoft YaHei" panose="020B0503020204020204" pitchFamily="34" charset="-122"/>
              </a:rPr>
              <a:t>AI</a:t>
            </a:r>
            <a:r>
              <a:rPr lang="zh-CN" altLang="en-US" sz="6600" dirty="0">
                <a:solidFill>
                  <a:schemeClr val="bg1"/>
                </a:solidFill>
                <a:latin typeface="Microsoft YaHei" panose="020B0503020204020204" pitchFamily="34" charset="-122"/>
                <a:ea typeface="Microsoft YaHei" panose="020B0503020204020204" pitchFamily="34" charset="-122"/>
              </a:rPr>
              <a:t>编译器</a:t>
            </a:r>
            <a:r>
              <a:rPr lang="en-US" altLang="zh-CN" sz="4000">
                <a:solidFill>
                  <a:schemeClr val="bg1"/>
                </a:solidFill>
                <a:latin typeface="Microsoft YaHei" panose="020B0503020204020204" pitchFamily="34" charset="-122"/>
                <a:ea typeface="Microsoft YaHei" panose="020B0503020204020204" pitchFamily="34" charset="-122"/>
              </a:rPr>
              <a:t>-</a:t>
            </a:r>
            <a:r>
              <a:rPr lang="zh-CN" altLang="en-US" sz="4000">
                <a:solidFill>
                  <a:schemeClr val="bg1"/>
                </a:solidFill>
                <a:latin typeface="Microsoft YaHei" panose="020B0503020204020204" pitchFamily="34" charset="-122"/>
                <a:ea typeface="Microsoft YaHei" panose="020B0503020204020204" pitchFamily="34" charset="-122"/>
              </a:rPr>
              <a:t>后</a:t>
            </a:r>
            <a:r>
              <a:rPr lang="zh-CN" altLang="en-US" sz="4000" dirty="0">
                <a:solidFill>
                  <a:schemeClr val="bg1"/>
                </a:solidFill>
                <a:latin typeface="Microsoft YaHei" panose="020B0503020204020204" pitchFamily="34" charset="-122"/>
                <a:ea typeface="Microsoft YaHei" panose="020B0503020204020204" pitchFamily="34" charset="-122"/>
              </a:rPr>
              <a:t>端优化</a:t>
            </a:r>
            <a:endParaRPr lang="zh-CN" altLang="en-US" sz="6600" dirty="0">
              <a:solidFill>
                <a:schemeClr val="bg1"/>
              </a:solidFill>
              <a:latin typeface="Microsoft YaHei" panose="020B0503020204020204" pitchFamily="34" charset="-122"/>
              <a:ea typeface="Microsoft YaHei" panose="020B0503020204020204" pitchFamily="34" charset="-122"/>
            </a:endParaRPr>
          </a:p>
        </p:txBody>
      </p:sp>
      <p:sp>
        <p:nvSpPr>
          <p:cNvPr id="6" name="副标题 2">
            <a:extLst>
              <a:ext uri="{FF2B5EF4-FFF2-40B4-BE49-F238E27FC236}">
                <a16:creationId xmlns:a16="http://schemas.microsoft.com/office/drawing/2014/main" id="{CFF1FABF-8BDE-C54A-A9C6-18A81E72C433}"/>
              </a:ext>
            </a:extLst>
          </p:cNvPr>
          <p:cNvSpPr>
            <a:spLocks noGrp="1"/>
          </p:cNvSpPr>
          <p:nvPr>
            <p:ph type="subTitle" idx="1"/>
          </p:nvPr>
        </p:nvSpPr>
        <p:spPr>
          <a:xfrm>
            <a:off x="1345853" y="3896673"/>
            <a:ext cx="2376264" cy="720081"/>
          </a:xfrm>
        </p:spPr>
        <p:txBody>
          <a:bodyPr anchor="ctr"/>
          <a:lstStyle/>
          <a:p>
            <a:pPr>
              <a:lnSpc>
                <a:spcPct val="100000"/>
              </a:lnSpc>
            </a:pPr>
            <a:r>
              <a:rPr lang="en-US" altLang="zh-CN" sz="6600" b="1" dirty="0">
                <a:solidFill>
                  <a:schemeClr val="bg1"/>
                </a:solidFill>
                <a:latin typeface="Stentiga" pitchFamily="82" charset="0"/>
                <a:ea typeface="Toppan Bunkyu Midashi Gothic Ex" panose="020B0900000000000000" pitchFamily="34" charset="-128"/>
                <a:cs typeface="Phosphate Inline" panose="02000506050000020004" pitchFamily="2" charset="0"/>
              </a:rPr>
              <a:t>ZOMI</a:t>
            </a:r>
            <a:endParaRPr lang="zh-CN" altLang="en-US" sz="6600" b="1" dirty="0">
              <a:solidFill>
                <a:schemeClr val="bg1"/>
              </a:solidFill>
              <a:latin typeface="Stentiga" pitchFamily="82" charset="0"/>
              <a:ea typeface="Toppan Bunkyu Midashi Gothic Ex" panose="020B0900000000000000" pitchFamily="34" charset="-128"/>
              <a:cs typeface="Phosphate Inline" panose="02000506050000020004" pitchFamily="2" charset="0"/>
            </a:endParaRPr>
          </a:p>
        </p:txBody>
      </p:sp>
      <p:pic>
        <p:nvPicPr>
          <p:cNvPr id="7" name="图片 6">
            <a:extLst>
              <a:ext uri="{FF2B5EF4-FFF2-40B4-BE49-F238E27FC236}">
                <a16:creationId xmlns:a16="http://schemas.microsoft.com/office/drawing/2014/main" id="{9881655E-97A6-F947-8F72-F4046D85542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53765" y="3896673"/>
            <a:ext cx="636527" cy="636527"/>
          </a:xfrm>
          <a:prstGeom prst="ellipse">
            <a:avLst/>
          </a:prstGeom>
          <a:ln w="28575" cap="rnd">
            <a:solidFill>
              <a:schemeClr val="bg1"/>
            </a:solidFill>
            <a:prstDash val="solid"/>
          </a:ln>
          <a:effectLst/>
        </p:spPr>
      </p:pic>
      <p:sp>
        <p:nvSpPr>
          <p:cNvPr id="8" name="标题 1">
            <a:extLst>
              <a:ext uri="{FF2B5EF4-FFF2-40B4-BE49-F238E27FC236}">
                <a16:creationId xmlns:a16="http://schemas.microsoft.com/office/drawing/2014/main" id="{E86395C9-D3A3-F743-9A37-107A71540301}"/>
              </a:ext>
            </a:extLst>
          </p:cNvPr>
          <p:cNvSpPr txBox="1">
            <a:spLocks/>
          </p:cNvSpPr>
          <p:nvPr/>
        </p:nvSpPr>
        <p:spPr>
          <a:xfrm>
            <a:off x="337741" y="1772816"/>
            <a:ext cx="8856984" cy="1872208"/>
          </a:xfrm>
          <a:prstGeom prst="rect">
            <a:avLst/>
          </a:prstGeom>
          <a:gradFill flip="none" rotWithShape="1">
            <a:gsLst>
              <a:gs pos="30000">
                <a:schemeClr val="bg1">
                  <a:alpha val="0"/>
                </a:schemeClr>
              </a:gs>
              <a:gs pos="63000">
                <a:schemeClr val="bg1">
                  <a:alpha val="32000"/>
                </a:schemeClr>
              </a:gs>
              <a:gs pos="100000">
                <a:srgbClr val="6FC4F7"/>
              </a:gs>
            </a:gsLst>
            <a:lin ang="0" scaled="0"/>
            <a:tileRect/>
          </a:gradFill>
          <a:ln>
            <a:noFill/>
          </a:ln>
        </p:spPr>
        <p:txBody>
          <a:bodyPr anchor="ctr">
            <a:noAutofit/>
          </a:bodyPr>
          <a:lst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a:lstStyle>
          <a:p>
            <a:r>
              <a:rPr lang="zh-CN" altLang="en-US" sz="9600" dirty="0">
                <a:solidFill>
                  <a:schemeClr val="bg1"/>
                </a:solidFill>
                <a:latin typeface="Microsoft YaHei" panose="020B0503020204020204" pitchFamily="34" charset="-122"/>
                <a:ea typeface="Microsoft YaHei" panose="020B0503020204020204" pitchFamily="34" charset="-122"/>
                <a:cs typeface="Futura Medium" panose="020B0602020204020303" pitchFamily="34" charset="-79"/>
              </a:rPr>
              <a:t>算子计算与调度</a:t>
            </a:r>
            <a:endParaRPr lang="en-US" altLang="zh-CN" sz="9600" dirty="0">
              <a:solidFill>
                <a:schemeClr val="bg1"/>
              </a:solidFill>
              <a:latin typeface="Microsoft YaHei" panose="020B0503020204020204" pitchFamily="34" charset="-122"/>
              <a:ea typeface="Microsoft YaHei" panose="020B0503020204020204" pitchFamily="34" charset="-122"/>
              <a:cs typeface="Futura Medium" panose="020B0602020204020303" pitchFamily="34" charset="-79"/>
            </a:endParaRPr>
          </a:p>
        </p:txBody>
      </p:sp>
    </p:spTree>
    <p:extLst>
      <p:ext uri="{BB962C8B-B14F-4D97-AF65-F5344CB8AC3E}">
        <p14:creationId xmlns:p14="http://schemas.microsoft.com/office/powerpoint/2010/main" val="33443603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04099E-B71C-3543-AE7D-2CA727E408A8}"/>
              </a:ext>
            </a:extLst>
          </p:cNvPr>
          <p:cNvSpPr>
            <a:spLocks noGrp="1"/>
          </p:cNvSpPr>
          <p:nvPr>
            <p:ph type="title"/>
          </p:nvPr>
        </p:nvSpPr>
        <p:spPr/>
        <p:txBody>
          <a:bodyPr/>
          <a:lstStyle/>
          <a:p>
            <a:r>
              <a:rPr lang="zh-CN" altLang="en-US" dirty="0"/>
              <a:t>算子的调度</a:t>
            </a:r>
            <a:endParaRPr kumimoji="1" lang="zh-CN" altLang="en-US" dirty="0"/>
          </a:p>
        </p:txBody>
      </p:sp>
      <p:sp>
        <p:nvSpPr>
          <p:cNvPr id="4" name="内容占位符 3">
            <a:extLst>
              <a:ext uri="{FF2B5EF4-FFF2-40B4-BE49-F238E27FC236}">
                <a16:creationId xmlns:a16="http://schemas.microsoft.com/office/drawing/2014/main" id="{D5C83020-D282-2B49-8E9F-836BA519096B}"/>
              </a:ext>
            </a:extLst>
          </p:cNvPr>
          <p:cNvSpPr>
            <a:spLocks noGrp="1"/>
          </p:cNvSpPr>
          <p:nvPr>
            <p:ph sz="half" idx="1"/>
          </p:nvPr>
        </p:nvSpPr>
        <p:spPr>
          <a:xfrm>
            <a:off x="623635" y="1268760"/>
            <a:ext cx="10963473" cy="4608512"/>
          </a:xfrm>
        </p:spPr>
        <p:txBody>
          <a:bodyPr/>
          <a:lstStyle/>
          <a:p>
            <a:pPr>
              <a:lnSpc>
                <a:spcPct val="150000"/>
              </a:lnSpc>
            </a:pPr>
            <a:r>
              <a:rPr lang="zh-CN" altLang="en-US" dirty="0"/>
              <a:t>简单改变一下执行次序，将上述循环嵌套中的</a:t>
            </a:r>
            <a:r>
              <a:rPr lang="en-US" altLang="zh-CN" dirty="0"/>
              <a:t>x</a:t>
            </a:r>
            <a:r>
              <a:rPr lang="zh-CN" altLang="en-US" dirty="0"/>
              <a:t>和</a:t>
            </a:r>
            <a:r>
              <a:rPr lang="en-US" altLang="zh-CN" dirty="0"/>
              <a:t>y</a:t>
            </a:r>
            <a:r>
              <a:rPr lang="zh-CN" altLang="en-US" dirty="0"/>
              <a:t>的顺序改变一下：</a:t>
            </a:r>
            <a:endParaRPr lang="zh-CN" altLang="en-US" dirty="0">
              <a:latin typeface="Gill Sans MT" panose="020B0502020104020203" pitchFamily="34" charset="0"/>
            </a:endParaRPr>
          </a:p>
        </p:txBody>
      </p:sp>
      <p:pic>
        <p:nvPicPr>
          <p:cNvPr id="5" name="图片 4">
            <a:extLst>
              <a:ext uri="{FF2B5EF4-FFF2-40B4-BE49-F238E27FC236}">
                <a16:creationId xmlns:a16="http://schemas.microsoft.com/office/drawing/2014/main" id="{393A6F07-B68E-754F-AE4E-F1F96399DC5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49449" y="2200923"/>
            <a:ext cx="11311843" cy="3676349"/>
          </a:xfrm>
          <a:prstGeom prst="rect">
            <a:avLst/>
          </a:prstGeom>
        </p:spPr>
      </p:pic>
      <p:sp>
        <p:nvSpPr>
          <p:cNvPr id="6" name="矩形 5">
            <a:extLst>
              <a:ext uri="{FF2B5EF4-FFF2-40B4-BE49-F238E27FC236}">
                <a16:creationId xmlns:a16="http://schemas.microsoft.com/office/drawing/2014/main" id="{E5BC5B57-7934-974F-95D0-B55821ED5AB7}"/>
              </a:ext>
            </a:extLst>
          </p:cNvPr>
          <p:cNvSpPr/>
          <p:nvPr/>
        </p:nvSpPr>
        <p:spPr>
          <a:xfrm>
            <a:off x="9389600" y="2276872"/>
            <a:ext cx="2284600" cy="369332"/>
          </a:xfrm>
          <a:prstGeom prst="rect">
            <a:avLst/>
          </a:prstGeom>
        </p:spPr>
        <p:txBody>
          <a:bodyPr wrap="none">
            <a:spAutoFit/>
          </a:bodyPr>
          <a:lstStyle/>
          <a:p>
            <a:r>
              <a:rPr lang="en-US" altLang="zh-CN" dirty="0">
                <a:solidFill>
                  <a:srgbClr val="CA5A5A"/>
                </a:solidFill>
                <a:latin typeface="Gill Sans MT" panose="020B0502020104020203" pitchFamily="34" charset="0"/>
              </a:rPr>
              <a:t>Time used:3992.35 ms</a:t>
            </a:r>
            <a:endParaRPr lang="zh-CN" altLang="en-US" dirty="0">
              <a:latin typeface="Gill Sans MT" panose="020B0502020104020203" pitchFamily="34" charset="0"/>
            </a:endParaRPr>
          </a:p>
        </p:txBody>
      </p:sp>
    </p:spTree>
    <p:extLst>
      <p:ext uri="{BB962C8B-B14F-4D97-AF65-F5344CB8AC3E}">
        <p14:creationId xmlns:p14="http://schemas.microsoft.com/office/powerpoint/2010/main" val="19487974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A7137F-6DA4-8A45-82EB-A5E9D437A824}"/>
              </a:ext>
            </a:extLst>
          </p:cNvPr>
          <p:cNvSpPr>
            <a:spLocks noGrp="1"/>
          </p:cNvSpPr>
          <p:nvPr>
            <p:ph type="title"/>
          </p:nvPr>
        </p:nvSpPr>
        <p:spPr/>
        <p:txBody>
          <a:bodyPr/>
          <a:lstStyle/>
          <a:p>
            <a:r>
              <a:rPr kumimoji="1" lang="en-US" altLang="zh-CN" dirty="0">
                <a:latin typeface="Futura Medium" panose="020B0602020204020303" pitchFamily="34" charset="-79"/>
                <a:cs typeface="Futura Medium" panose="020B0602020204020303" pitchFamily="34" charset="-79"/>
              </a:rPr>
              <a:t>Why</a:t>
            </a:r>
            <a:r>
              <a:rPr kumimoji="1" lang="zh-CN" altLang="en-US" dirty="0">
                <a:latin typeface="Futura Medium" panose="020B0602020204020303" pitchFamily="34" charset="-79"/>
                <a:cs typeface="Futura Medium" panose="020B0602020204020303" pitchFamily="34" charset="-79"/>
              </a:rPr>
              <a:t> </a:t>
            </a:r>
            <a:r>
              <a:rPr kumimoji="1" lang="en-US" altLang="zh-CN" dirty="0">
                <a:latin typeface="Futura Medium" panose="020B0602020204020303" pitchFamily="34" charset="-79"/>
                <a:cs typeface="Futura Medium" panose="020B0602020204020303" pitchFamily="34" charset="-79"/>
              </a:rPr>
              <a:t>Difference?</a:t>
            </a:r>
            <a:endParaRPr kumimoji="1" lang="zh-CN" altLang="en-US" dirty="0">
              <a:latin typeface="Futura Medium" panose="020B0602020204020303" pitchFamily="34" charset="-79"/>
              <a:cs typeface="Futura Medium" panose="020B0602020204020303" pitchFamily="34" charset="-79"/>
            </a:endParaRPr>
          </a:p>
        </p:txBody>
      </p:sp>
      <p:sp>
        <p:nvSpPr>
          <p:cNvPr id="5" name="内容占位符 4">
            <a:extLst>
              <a:ext uri="{FF2B5EF4-FFF2-40B4-BE49-F238E27FC236}">
                <a16:creationId xmlns:a16="http://schemas.microsoft.com/office/drawing/2014/main" id="{6F2B2FED-DCB7-924C-8989-B21FA6A43A59}"/>
              </a:ext>
            </a:extLst>
          </p:cNvPr>
          <p:cNvSpPr>
            <a:spLocks noGrp="1"/>
          </p:cNvSpPr>
          <p:nvPr>
            <p:ph sz="half" idx="1"/>
          </p:nvPr>
        </p:nvSpPr>
        <p:spPr/>
        <p:txBody>
          <a:bodyPr/>
          <a:lstStyle/>
          <a:p>
            <a:pPr>
              <a:lnSpc>
                <a:spcPct val="150000"/>
              </a:lnSpc>
            </a:pPr>
            <a:r>
              <a:rPr lang="zh-CN" altLang="en-US" dirty="0"/>
              <a:t>上述两种操作执行的算法功能是一样的，但是速度为什么会有差别。究其原因，这差别和算法本身没什么关系，而与硬件的设计是有巨大关系，例如并行性和局部性。</a:t>
            </a:r>
            <a:endParaRPr lang="en-US" altLang="zh-CN" dirty="0"/>
          </a:p>
          <a:p>
            <a:pPr>
              <a:lnSpc>
                <a:spcPct val="150000"/>
              </a:lnSpc>
            </a:pPr>
            <a:endParaRPr lang="en-US" altLang="zh-CN" dirty="0"/>
          </a:p>
          <a:p>
            <a:pPr>
              <a:lnSpc>
                <a:spcPct val="150000"/>
              </a:lnSpc>
            </a:pPr>
            <a:endParaRPr lang="en-US" altLang="zh-CN" dirty="0"/>
          </a:p>
          <a:p>
            <a:pPr>
              <a:lnSpc>
                <a:spcPct val="150000"/>
              </a:lnSpc>
            </a:pPr>
            <a:endParaRPr lang="en-US" altLang="zh-CN" dirty="0"/>
          </a:p>
          <a:p>
            <a:pPr>
              <a:lnSpc>
                <a:spcPct val="150000"/>
              </a:lnSpc>
            </a:pPr>
            <a:endParaRPr lang="en-US" altLang="zh-CN" dirty="0"/>
          </a:p>
          <a:p>
            <a:pPr>
              <a:lnSpc>
                <a:spcPct val="150000"/>
              </a:lnSpc>
            </a:pPr>
            <a:r>
              <a:rPr lang="zh-CN" altLang="en-US" dirty="0"/>
              <a:t>在硬件层面上极致优化结果，比之前的算法快了</a:t>
            </a:r>
            <a:r>
              <a:rPr lang="en-US" altLang="zh-CN" dirty="0"/>
              <a:t>10</a:t>
            </a:r>
            <a:r>
              <a:rPr lang="zh-CN" altLang="en-US" dirty="0"/>
              <a:t>倍，其中用到了</a:t>
            </a:r>
            <a:r>
              <a:rPr lang="en-US" altLang="zh-CN" dirty="0"/>
              <a:t>SIMD(</a:t>
            </a:r>
            <a:r>
              <a:rPr lang="zh-CN" altLang="en-US" dirty="0"/>
              <a:t>单指令多数据流</a:t>
            </a:r>
            <a:r>
              <a:rPr lang="en-US" altLang="zh-CN" dirty="0"/>
              <a:t>)</a:t>
            </a:r>
            <a:r>
              <a:rPr lang="zh-CN" altLang="en-US" dirty="0"/>
              <a:t>、以及平铺（</a:t>
            </a:r>
            <a:r>
              <a:rPr lang="en-US" altLang="zh-CN" dirty="0"/>
              <a:t>Tiling</a:t>
            </a:r>
            <a:r>
              <a:rPr lang="zh-CN" altLang="en-US" dirty="0"/>
              <a:t>）、展开（</a:t>
            </a:r>
            <a:r>
              <a:rPr lang="en-US" altLang="zh-CN" dirty="0"/>
              <a:t>Unrolling</a:t>
            </a:r>
            <a:r>
              <a:rPr lang="zh-CN" altLang="en-US" dirty="0"/>
              <a:t>）和向量化（</a:t>
            </a:r>
            <a:r>
              <a:rPr lang="en-US" altLang="zh-CN" dirty="0"/>
              <a:t>Vectorization</a:t>
            </a:r>
            <a:r>
              <a:rPr lang="zh-CN" altLang="en-US" dirty="0"/>
              <a:t>）等常用技术。充分利用了硬件的性能，从而不改变算法本身设计的前提下最大化提升程序执行的速度。</a:t>
            </a:r>
          </a:p>
        </p:txBody>
      </p:sp>
      <p:sp>
        <p:nvSpPr>
          <p:cNvPr id="6" name="下箭头 5">
            <a:extLst>
              <a:ext uri="{FF2B5EF4-FFF2-40B4-BE49-F238E27FC236}">
                <a16:creationId xmlns:a16="http://schemas.microsoft.com/office/drawing/2014/main" id="{52B56CE0-9EC3-0943-86FF-468577C69D46}"/>
              </a:ext>
            </a:extLst>
          </p:cNvPr>
          <p:cNvSpPr/>
          <p:nvPr/>
        </p:nvSpPr>
        <p:spPr bwMode="auto">
          <a:xfrm>
            <a:off x="5234285" y="2636912"/>
            <a:ext cx="1728192" cy="1440160"/>
          </a:xfrm>
          <a:prstGeom prst="downArrow">
            <a:avLst>
              <a:gd name="adj1" fmla="val 41075"/>
              <a:gd name="adj2" fmla="val 76009"/>
            </a:avLst>
          </a:prstGeom>
          <a:solidFill>
            <a:schemeClr val="bg1">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spTree>
    <p:extLst>
      <p:ext uri="{BB962C8B-B14F-4D97-AF65-F5344CB8AC3E}">
        <p14:creationId xmlns:p14="http://schemas.microsoft.com/office/powerpoint/2010/main" val="629918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a:extLst>
              <a:ext uri="{FF2B5EF4-FFF2-40B4-BE49-F238E27FC236}">
                <a16:creationId xmlns:a16="http://schemas.microsoft.com/office/drawing/2014/main" id="{9F49AF78-9CC5-7F44-9037-0DCF6C9F0D09}"/>
              </a:ext>
            </a:extLst>
          </p:cNvPr>
          <p:cNvSpPr>
            <a:spLocks noGrp="1"/>
          </p:cNvSpPr>
          <p:nvPr>
            <p:ph type="title"/>
          </p:nvPr>
        </p:nvSpPr>
        <p:spPr/>
        <p:txBody>
          <a:bodyPr/>
          <a:lstStyle/>
          <a:p>
            <a:r>
              <a:rPr lang="zh-CN" altLang="en-US" dirty="0"/>
              <a:t>算子的调度</a:t>
            </a:r>
          </a:p>
        </p:txBody>
      </p:sp>
      <p:sp>
        <p:nvSpPr>
          <p:cNvPr id="9" name="内容占位符 8">
            <a:extLst>
              <a:ext uri="{FF2B5EF4-FFF2-40B4-BE49-F238E27FC236}">
                <a16:creationId xmlns:a16="http://schemas.microsoft.com/office/drawing/2014/main" id="{9F1192E4-419B-7C4A-B686-83F7D91FBF57}"/>
              </a:ext>
            </a:extLst>
          </p:cNvPr>
          <p:cNvSpPr>
            <a:spLocks noGrp="1"/>
          </p:cNvSpPr>
          <p:nvPr>
            <p:ph sz="half" idx="1"/>
          </p:nvPr>
        </p:nvSpPr>
        <p:spPr/>
        <p:txBody>
          <a:bodyPr/>
          <a:lstStyle/>
          <a:p>
            <a:pPr marL="0" indent="0" eaLnBrk="1" latinLnBrk="1" hangingPunct="1">
              <a:lnSpc>
                <a:spcPct val="150000"/>
              </a:lnSpc>
              <a:buNone/>
            </a:pPr>
            <a:r>
              <a:rPr lang="zh-CN" altLang="en-US" dirty="0"/>
              <a:t>在硬件层面上极致优化结果，比之前的算法快了</a:t>
            </a:r>
            <a:r>
              <a:rPr lang="en-US" altLang="zh-CN" dirty="0"/>
              <a:t>10</a:t>
            </a:r>
            <a:r>
              <a:rPr lang="zh-CN" altLang="en-US" dirty="0"/>
              <a:t>倍，其中用到了</a:t>
            </a:r>
            <a:r>
              <a:rPr lang="en-US" altLang="zh-CN" dirty="0"/>
              <a:t>SIMD</a:t>
            </a:r>
            <a:r>
              <a:rPr lang="zh-CN" altLang="en-US" dirty="0"/>
              <a:t>（单指令多数据流）、以及平铺（</a:t>
            </a:r>
            <a:r>
              <a:rPr lang="en-US" altLang="zh-CN" dirty="0"/>
              <a:t>Tiling</a:t>
            </a:r>
            <a:r>
              <a:rPr lang="zh-CN" altLang="en-US" dirty="0"/>
              <a:t>）、展开（</a:t>
            </a:r>
            <a:r>
              <a:rPr lang="en-US" altLang="zh-CN" dirty="0"/>
              <a:t>Unrolling</a:t>
            </a:r>
            <a:r>
              <a:rPr lang="zh-CN" altLang="en-US" dirty="0"/>
              <a:t>）和向量化（</a:t>
            </a:r>
            <a:r>
              <a:rPr lang="en-US" altLang="zh-CN" dirty="0"/>
              <a:t>Vectorization</a:t>
            </a:r>
            <a:r>
              <a:rPr lang="zh-CN" altLang="en-US" dirty="0"/>
              <a:t>）等常用技术。</a:t>
            </a:r>
            <a:endParaRPr lang="en-US" altLang="zh-CN" dirty="0"/>
          </a:p>
          <a:p>
            <a:pPr marL="0" indent="0" eaLnBrk="1" latinLnBrk="1" hangingPunct="1">
              <a:lnSpc>
                <a:spcPct val="150000"/>
              </a:lnSpc>
              <a:buNone/>
            </a:pPr>
            <a:endParaRPr lang="en-US" altLang="zh-CN" dirty="0"/>
          </a:p>
          <a:p>
            <a:pPr marL="0" indent="0" eaLnBrk="1" latinLnBrk="1" hangingPunct="1">
              <a:lnSpc>
                <a:spcPct val="150000"/>
              </a:lnSpc>
              <a:buNone/>
            </a:pPr>
            <a:r>
              <a:rPr lang="zh-CN" altLang="en-US" dirty="0"/>
              <a:t>充分利用了硬件的性能，从而不改变算法本身设计的前提下最大化提升程序执行的速度。</a:t>
            </a:r>
          </a:p>
          <a:p>
            <a:pPr marL="0" indent="0" eaLnBrk="1" latinLnBrk="1" hangingPunct="1">
              <a:lnSpc>
                <a:spcPct val="150000"/>
              </a:lnSpc>
              <a:buNone/>
            </a:pPr>
            <a:endParaRPr lang="zh-CN" altLang="en-US" dirty="0"/>
          </a:p>
        </p:txBody>
      </p:sp>
      <p:pic>
        <p:nvPicPr>
          <p:cNvPr id="7" name="图片 6">
            <a:extLst>
              <a:ext uri="{FF2B5EF4-FFF2-40B4-BE49-F238E27FC236}">
                <a16:creationId xmlns:a16="http://schemas.microsoft.com/office/drawing/2014/main" id="{F7EB1619-04C4-724A-892E-D965EAC2ACE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92712" y="1412776"/>
            <a:ext cx="5394397" cy="4726284"/>
          </a:xfrm>
          <a:prstGeom prst="rect">
            <a:avLst/>
          </a:prstGeom>
        </p:spPr>
      </p:pic>
    </p:spTree>
    <p:extLst>
      <p:ext uri="{BB962C8B-B14F-4D97-AF65-F5344CB8AC3E}">
        <p14:creationId xmlns:p14="http://schemas.microsoft.com/office/powerpoint/2010/main" val="24167167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232D87-DBDE-E547-B6FF-E90344F06BB9}"/>
              </a:ext>
            </a:extLst>
          </p:cNvPr>
          <p:cNvSpPr>
            <a:spLocks noGrp="1"/>
          </p:cNvSpPr>
          <p:nvPr>
            <p:ph type="title"/>
          </p:nvPr>
        </p:nvSpPr>
        <p:spPr/>
        <p:txBody>
          <a:bodyPr/>
          <a:lstStyle/>
          <a:p>
            <a:r>
              <a:rPr lang="zh-CN" altLang="en-US" dirty="0"/>
              <a:t>算子的计算与调度</a:t>
            </a:r>
            <a:endParaRPr kumimoji="1" lang="zh-CN" altLang="en-US" dirty="0"/>
          </a:p>
        </p:txBody>
      </p:sp>
      <p:sp>
        <p:nvSpPr>
          <p:cNvPr id="5" name="内容占位符 4">
            <a:extLst>
              <a:ext uri="{FF2B5EF4-FFF2-40B4-BE49-F238E27FC236}">
                <a16:creationId xmlns:a16="http://schemas.microsoft.com/office/drawing/2014/main" id="{9D567DA7-0314-2049-B143-48B5C558357E}"/>
              </a:ext>
            </a:extLst>
          </p:cNvPr>
          <p:cNvSpPr>
            <a:spLocks noGrp="1"/>
          </p:cNvSpPr>
          <p:nvPr>
            <p:ph sz="half" idx="1"/>
          </p:nvPr>
        </p:nvSpPr>
        <p:spPr/>
        <p:txBody>
          <a:bodyPr/>
          <a:lstStyle/>
          <a:p>
            <a:pPr>
              <a:lnSpc>
                <a:spcPct val="150000"/>
              </a:lnSpc>
            </a:pPr>
            <a:r>
              <a:rPr lang="zh-CN" altLang="en-US" dirty="0">
                <a:latin typeface="Gill Sans MT" panose="020B0502020104020203" pitchFamily="34" charset="0"/>
              </a:rPr>
              <a:t>算子调度具体执行的所有可能的调度方式称为调度空间，</a:t>
            </a:r>
            <a:r>
              <a:rPr lang="en-US" altLang="zh-CN" dirty="0">
                <a:latin typeface="Gill Sans MT" panose="020B0502020104020203" pitchFamily="34" charset="0"/>
              </a:rPr>
              <a:t>AI</a:t>
            </a:r>
            <a:r>
              <a:rPr lang="zh-CN" altLang="en-US" dirty="0">
                <a:latin typeface="Gill Sans MT" panose="020B0502020104020203" pitchFamily="34" charset="0"/>
              </a:rPr>
              <a:t> 编译器优化的目的就是为算子提供一种最优的调度，使得算子在硬件上运行时间最优。</a:t>
            </a:r>
          </a:p>
        </p:txBody>
      </p:sp>
    </p:spTree>
    <p:extLst>
      <p:ext uri="{BB962C8B-B14F-4D97-AF65-F5344CB8AC3E}">
        <p14:creationId xmlns:p14="http://schemas.microsoft.com/office/powerpoint/2010/main" val="3009663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B0D6BFB1-2C6F-7D48-92CF-227D5DDBB9EF}"/>
              </a:ext>
            </a:extLst>
          </p:cNvPr>
          <p:cNvSpPr>
            <a:spLocks noGrp="1"/>
          </p:cNvSpPr>
          <p:nvPr>
            <p:ph sz="half" idx="1"/>
          </p:nvPr>
        </p:nvSpPr>
        <p:spPr/>
        <p:txBody>
          <a:bodyPr/>
          <a:lstStyle/>
          <a:p>
            <a:r>
              <a:rPr kumimoji="1" lang="zh-CN" altLang="en-US" dirty="0"/>
              <a:t>调度树</a:t>
            </a:r>
            <a:endParaRPr kumimoji="1" lang="en-US" altLang="zh-CN" dirty="0"/>
          </a:p>
          <a:p>
            <a:r>
              <a:rPr lang="en-US" altLang="zh-CN" dirty="0"/>
              <a:t>schedule trees</a:t>
            </a:r>
            <a:endParaRPr kumimoji="1" lang="zh-CN" altLang="en-US" dirty="0"/>
          </a:p>
        </p:txBody>
      </p:sp>
    </p:spTree>
    <p:extLst>
      <p:ext uri="{BB962C8B-B14F-4D97-AF65-F5344CB8AC3E}">
        <p14:creationId xmlns:p14="http://schemas.microsoft.com/office/powerpoint/2010/main" val="4898314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4EB88D2D-B007-8B47-815C-B7A478DEA037}"/>
              </a:ext>
            </a:extLst>
          </p:cNvPr>
          <p:cNvSpPr>
            <a:spLocks noGrp="1"/>
          </p:cNvSpPr>
          <p:nvPr>
            <p:ph type="title"/>
          </p:nvPr>
        </p:nvSpPr>
        <p:spPr/>
        <p:txBody>
          <a:bodyPr/>
          <a:lstStyle/>
          <a:p>
            <a:r>
              <a:rPr lang="zh-CN" altLang="en-US" dirty="0"/>
              <a:t>调度策略 </a:t>
            </a:r>
            <a:r>
              <a:rPr lang="en-US" altLang="zh-CN" dirty="0"/>
              <a:t>Schedule Primitives</a:t>
            </a:r>
            <a:endParaRPr lang="zh-CN" altLang="en-US" dirty="0"/>
          </a:p>
        </p:txBody>
      </p:sp>
      <p:sp>
        <p:nvSpPr>
          <p:cNvPr id="4" name="内容占位符 3">
            <a:extLst>
              <a:ext uri="{FF2B5EF4-FFF2-40B4-BE49-F238E27FC236}">
                <a16:creationId xmlns:a16="http://schemas.microsoft.com/office/drawing/2014/main" id="{BFBB47C4-3DEB-1248-88B9-32799E621F74}"/>
              </a:ext>
            </a:extLst>
          </p:cNvPr>
          <p:cNvSpPr>
            <a:spLocks noGrp="1"/>
          </p:cNvSpPr>
          <p:nvPr>
            <p:ph sz="half" idx="1"/>
          </p:nvPr>
        </p:nvSpPr>
        <p:spPr/>
        <p:txBody>
          <a:bodyPr/>
          <a:lstStyle/>
          <a:p>
            <a:pPr marL="0" indent="0">
              <a:buNone/>
            </a:pPr>
            <a:r>
              <a:rPr lang="en-US" altLang="zh-CN" b="1" dirty="0"/>
              <a:t>Halide</a:t>
            </a:r>
            <a:r>
              <a:rPr lang="zh-CN" altLang="en-US" b="1" dirty="0"/>
              <a:t>：</a:t>
            </a:r>
            <a:endParaRPr lang="en-US" altLang="zh-CN" b="1" dirty="0"/>
          </a:p>
          <a:p>
            <a:r>
              <a:rPr lang="en-US" altLang="zh-CN" sz="1800" dirty="0"/>
              <a:t>Reorder(</a:t>
            </a:r>
            <a:r>
              <a:rPr lang="zh-CN" altLang="en-US" sz="1800" dirty="0"/>
              <a:t>交换</a:t>
            </a:r>
            <a:r>
              <a:rPr lang="en-US" altLang="zh-CN" sz="1800" dirty="0"/>
              <a:t>)</a:t>
            </a:r>
            <a:r>
              <a:rPr lang="zh-CN" altLang="en-US" sz="1800" dirty="0"/>
              <a:t>、</a:t>
            </a:r>
            <a:r>
              <a:rPr lang="en-US" altLang="zh-CN" sz="1800" dirty="0"/>
              <a:t>Split(</a:t>
            </a:r>
            <a:r>
              <a:rPr lang="zh-CN" altLang="en-US" sz="1800" dirty="0"/>
              <a:t>拆分</a:t>
            </a:r>
            <a:r>
              <a:rPr lang="en-US" altLang="zh-CN" sz="1800" dirty="0"/>
              <a:t>)</a:t>
            </a:r>
            <a:r>
              <a:rPr lang="zh-CN" altLang="en-US" sz="1800" dirty="0"/>
              <a:t>、</a:t>
            </a:r>
            <a:r>
              <a:rPr lang="en-US" altLang="zh-CN" sz="1800" dirty="0"/>
              <a:t>Fuse(</a:t>
            </a:r>
            <a:r>
              <a:rPr lang="zh-CN" altLang="en-US" sz="1800" dirty="0"/>
              <a:t>融合</a:t>
            </a:r>
            <a:r>
              <a:rPr lang="en-US" altLang="zh-CN" sz="1800" dirty="0"/>
              <a:t>)</a:t>
            </a:r>
            <a:r>
              <a:rPr lang="zh-CN" altLang="en-US" sz="1800" dirty="0"/>
              <a:t>、</a:t>
            </a:r>
            <a:r>
              <a:rPr lang="en-US" altLang="zh-CN" sz="1800" dirty="0"/>
              <a:t>Tile(</a:t>
            </a:r>
            <a:r>
              <a:rPr lang="zh-CN" altLang="en-US" sz="1800" dirty="0"/>
              <a:t>平铺</a:t>
            </a:r>
            <a:r>
              <a:rPr lang="en-US" altLang="zh-CN" sz="1800" dirty="0"/>
              <a:t>)</a:t>
            </a:r>
            <a:r>
              <a:rPr lang="zh-CN" altLang="en-US" sz="1800" dirty="0"/>
              <a:t>、</a:t>
            </a:r>
            <a:r>
              <a:rPr lang="en-US" altLang="zh-CN" sz="1800" dirty="0"/>
              <a:t>Vector(</a:t>
            </a:r>
            <a:r>
              <a:rPr lang="zh-CN" altLang="en-US" sz="1800" dirty="0"/>
              <a:t>向量化</a:t>
            </a:r>
            <a:r>
              <a:rPr lang="en-US" altLang="zh-CN" sz="1800" dirty="0"/>
              <a:t>)</a:t>
            </a:r>
            <a:r>
              <a:rPr lang="zh-CN" altLang="en-US" sz="1800" dirty="0"/>
              <a:t>、展开</a:t>
            </a:r>
            <a:r>
              <a:rPr lang="en-US" altLang="zh-CN" sz="1800" dirty="0"/>
              <a:t>(Unrolling)</a:t>
            </a:r>
            <a:r>
              <a:rPr lang="zh-CN" altLang="en-US" sz="1800" dirty="0"/>
              <a:t>、并行</a:t>
            </a:r>
            <a:r>
              <a:rPr lang="en-US" altLang="zh-CN" sz="1800" dirty="0"/>
              <a:t>(Parallelizing)</a:t>
            </a:r>
          </a:p>
          <a:p>
            <a:endParaRPr lang="en-US" altLang="zh-CN" sz="1800" dirty="0"/>
          </a:p>
          <a:p>
            <a:pPr marL="0" indent="0">
              <a:buNone/>
            </a:pPr>
            <a:r>
              <a:rPr lang="en-US" altLang="zh-CN" b="1" dirty="0"/>
              <a:t>TVM</a:t>
            </a:r>
            <a:r>
              <a:rPr lang="zh-CN" altLang="en-US" b="1" dirty="0"/>
              <a:t>：</a:t>
            </a:r>
            <a:endParaRPr lang="en-US" altLang="zh-CN" b="1" dirty="0"/>
          </a:p>
          <a:p>
            <a:r>
              <a:rPr lang="en-US" altLang="zh-CN" sz="1800" dirty="0"/>
              <a:t>Reorder(</a:t>
            </a:r>
            <a:r>
              <a:rPr lang="zh-CN" altLang="en-US" sz="1800" dirty="0"/>
              <a:t>交换</a:t>
            </a:r>
            <a:r>
              <a:rPr lang="en-US" altLang="zh-CN" sz="1800" dirty="0"/>
              <a:t>)</a:t>
            </a:r>
            <a:r>
              <a:rPr lang="zh-CN" altLang="en-US" sz="1800" dirty="0"/>
              <a:t>、</a:t>
            </a:r>
            <a:r>
              <a:rPr lang="en-US" altLang="zh-CN" sz="1800" dirty="0"/>
              <a:t>Split(</a:t>
            </a:r>
            <a:r>
              <a:rPr lang="zh-CN" altLang="en-US" sz="1800" dirty="0"/>
              <a:t>拆分</a:t>
            </a:r>
            <a:r>
              <a:rPr lang="en-US" altLang="zh-CN" sz="1800" dirty="0"/>
              <a:t>)</a:t>
            </a:r>
            <a:r>
              <a:rPr lang="zh-CN" altLang="en-US" sz="1800" dirty="0"/>
              <a:t>、</a:t>
            </a:r>
            <a:r>
              <a:rPr lang="en-US" altLang="zh-CN" sz="1800" dirty="0"/>
              <a:t>Fuse(</a:t>
            </a:r>
            <a:r>
              <a:rPr lang="zh-CN" altLang="en-US" sz="1800" dirty="0"/>
              <a:t>融合</a:t>
            </a:r>
            <a:r>
              <a:rPr lang="en-US" altLang="zh-CN" sz="1800" dirty="0"/>
              <a:t>)</a:t>
            </a:r>
            <a:r>
              <a:rPr lang="zh-CN" altLang="en-US" sz="1800" dirty="0"/>
              <a:t>、</a:t>
            </a:r>
            <a:r>
              <a:rPr lang="en-US" altLang="zh-CN" sz="1800" dirty="0"/>
              <a:t>Tile(</a:t>
            </a:r>
            <a:r>
              <a:rPr lang="zh-CN" altLang="en-US" sz="1800" dirty="0"/>
              <a:t>平铺</a:t>
            </a:r>
            <a:r>
              <a:rPr lang="en-US" altLang="zh-CN" sz="1800" dirty="0"/>
              <a:t>)</a:t>
            </a:r>
            <a:r>
              <a:rPr lang="zh-CN" altLang="en-US" sz="1800" dirty="0"/>
              <a:t>、</a:t>
            </a:r>
            <a:r>
              <a:rPr lang="en-US" altLang="zh-CN" sz="1800" dirty="0"/>
              <a:t>Vector(</a:t>
            </a:r>
            <a:r>
              <a:rPr lang="zh-CN" altLang="en-US" sz="1800" dirty="0"/>
              <a:t>向量化</a:t>
            </a:r>
            <a:r>
              <a:rPr lang="en-US" altLang="zh-CN" sz="1800" dirty="0"/>
              <a:t>)</a:t>
            </a:r>
            <a:r>
              <a:rPr lang="zh-CN" altLang="en-US" sz="1800" dirty="0"/>
              <a:t>、展开</a:t>
            </a:r>
            <a:r>
              <a:rPr lang="en-US" altLang="zh-CN" sz="1800" dirty="0"/>
              <a:t>(Unrolling)</a:t>
            </a:r>
            <a:r>
              <a:rPr lang="zh-CN" altLang="en-US" sz="1800" dirty="0"/>
              <a:t>、绑定</a:t>
            </a:r>
            <a:r>
              <a:rPr lang="en-US" altLang="zh-CN" sz="1800" dirty="0"/>
              <a:t>(binding)</a:t>
            </a:r>
          </a:p>
          <a:p>
            <a:endParaRPr lang="zh-CN" altLang="en-US" sz="1800" dirty="0"/>
          </a:p>
        </p:txBody>
      </p:sp>
    </p:spTree>
    <p:extLst>
      <p:ext uri="{BB962C8B-B14F-4D97-AF65-F5344CB8AC3E}">
        <p14:creationId xmlns:p14="http://schemas.microsoft.com/office/powerpoint/2010/main" val="30862093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4EB88D2D-B007-8B47-815C-B7A478DEA037}"/>
              </a:ext>
            </a:extLst>
          </p:cNvPr>
          <p:cNvSpPr>
            <a:spLocks noGrp="1"/>
          </p:cNvSpPr>
          <p:nvPr>
            <p:ph type="title"/>
          </p:nvPr>
        </p:nvSpPr>
        <p:spPr/>
        <p:txBody>
          <a:bodyPr/>
          <a:lstStyle/>
          <a:p>
            <a:r>
              <a:rPr lang="zh-CN" altLang="en-US" dirty="0"/>
              <a:t>计算特征</a:t>
            </a:r>
          </a:p>
        </p:txBody>
      </p:sp>
      <p:pic>
        <p:nvPicPr>
          <p:cNvPr id="6" name="图片 5">
            <a:extLst>
              <a:ext uri="{FF2B5EF4-FFF2-40B4-BE49-F238E27FC236}">
                <a16:creationId xmlns:a16="http://schemas.microsoft.com/office/drawing/2014/main" id="{6A3C9CB7-C43D-6647-9DE0-81074DB26654}"/>
              </a:ext>
            </a:extLst>
          </p:cNvPr>
          <p:cNvPicPr>
            <a:picLocks noChangeAspect="1"/>
          </p:cNvPicPr>
          <p:nvPr/>
        </p:nvPicPr>
        <p:blipFill>
          <a:blip r:embed="rId2"/>
          <a:stretch>
            <a:fillRect/>
          </a:stretch>
        </p:blipFill>
        <p:spPr>
          <a:xfrm>
            <a:off x="2183489" y="1438192"/>
            <a:ext cx="9315492" cy="4507055"/>
          </a:xfrm>
          <a:prstGeom prst="rect">
            <a:avLst/>
          </a:prstGeom>
        </p:spPr>
      </p:pic>
      <p:pic>
        <p:nvPicPr>
          <p:cNvPr id="7" name="图片 6">
            <a:extLst>
              <a:ext uri="{FF2B5EF4-FFF2-40B4-BE49-F238E27FC236}">
                <a16:creationId xmlns:a16="http://schemas.microsoft.com/office/drawing/2014/main" id="{80F1B68F-D590-534D-9F15-085D11C1D1EE}"/>
              </a:ext>
            </a:extLst>
          </p:cNvPr>
          <p:cNvPicPr>
            <a:picLocks noChangeAspect="1"/>
          </p:cNvPicPr>
          <p:nvPr/>
        </p:nvPicPr>
        <p:blipFill>
          <a:blip r:embed="rId3"/>
          <a:stretch>
            <a:fillRect/>
          </a:stretch>
        </p:blipFill>
        <p:spPr>
          <a:xfrm>
            <a:off x="603396" y="1432300"/>
            <a:ext cx="1226274" cy="4606005"/>
          </a:xfrm>
          <a:prstGeom prst="rect">
            <a:avLst/>
          </a:prstGeom>
        </p:spPr>
      </p:pic>
      <p:cxnSp>
        <p:nvCxnSpPr>
          <p:cNvPr id="8" name="直线箭头连接符 7">
            <a:extLst>
              <a:ext uri="{FF2B5EF4-FFF2-40B4-BE49-F238E27FC236}">
                <a16:creationId xmlns:a16="http://schemas.microsoft.com/office/drawing/2014/main" id="{F53DED47-7A94-0C4A-9777-D91219BAFF05}"/>
              </a:ext>
            </a:extLst>
          </p:cNvPr>
          <p:cNvCxnSpPr>
            <a:cxnSpLocks/>
          </p:cNvCxnSpPr>
          <p:nvPr/>
        </p:nvCxnSpPr>
        <p:spPr bwMode="auto">
          <a:xfrm>
            <a:off x="1531739" y="2492896"/>
            <a:ext cx="1593303" cy="0"/>
          </a:xfrm>
          <a:prstGeom prst="straightConnector1">
            <a:avLst/>
          </a:prstGeom>
          <a:noFill/>
          <a:ln w="28575" cap="flat" cmpd="sng" algn="ctr">
            <a:solidFill>
              <a:srgbClr val="374154"/>
            </a:solidFill>
            <a:prstDash val="solid"/>
            <a:round/>
            <a:headEnd type="none" w="med" len="med"/>
            <a:tailEnd type="triangle"/>
          </a:ln>
          <a:effectLst/>
        </p:spPr>
      </p:cxnSp>
    </p:spTree>
    <p:extLst>
      <p:ext uri="{BB962C8B-B14F-4D97-AF65-F5344CB8AC3E}">
        <p14:creationId xmlns:p14="http://schemas.microsoft.com/office/powerpoint/2010/main" val="637385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4EB88D2D-B007-8B47-815C-B7A478DEA037}"/>
              </a:ext>
            </a:extLst>
          </p:cNvPr>
          <p:cNvSpPr>
            <a:spLocks noGrp="1"/>
          </p:cNvSpPr>
          <p:nvPr>
            <p:ph type="title"/>
          </p:nvPr>
        </p:nvSpPr>
        <p:spPr/>
        <p:txBody>
          <a:bodyPr/>
          <a:lstStyle/>
          <a:p>
            <a:r>
              <a:rPr lang="zh-CN" altLang="en-US" dirty="0"/>
              <a:t>计算特征</a:t>
            </a:r>
          </a:p>
        </p:txBody>
      </p:sp>
      <p:sp>
        <p:nvSpPr>
          <p:cNvPr id="12" name="内容占位符 11">
            <a:extLst>
              <a:ext uri="{FF2B5EF4-FFF2-40B4-BE49-F238E27FC236}">
                <a16:creationId xmlns:a16="http://schemas.microsoft.com/office/drawing/2014/main" id="{6D552FF0-4CD7-8741-8104-FD7A2726D0BC}"/>
              </a:ext>
            </a:extLst>
          </p:cNvPr>
          <p:cNvSpPr>
            <a:spLocks noGrp="1"/>
          </p:cNvSpPr>
          <p:nvPr>
            <p:ph sz="half" idx="1"/>
          </p:nvPr>
        </p:nvSpPr>
        <p:spPr/>
        <p:txBody>
          <a:bodyPr/>
          <a:lstStyle/>
          <a:p>
            <a:r>
              <a:rPr lang="en-US" altLang="zh-CN" dirty="0"/>
              <a:t>1</a:t>
            </a:r>
            <a:r>
              <a:rPr lang="zh-CN" altLang="en-US" dirty="0"/>
              <a:t>）多重循环为特点；</a:t>
            </a:r>
            <a:r>
              <a:rPr lang="en-US" altLang="zh-CN" dirty="0"/>
              <a:t>2</a:t>
            </a:r>
            <a:r>
              <a:rPr lang="zh-CN" altLang="en-US" dirty="0"/>
              <a:t>）没有复杂控制流；</a:t>
            </a:r>
            <a:r>
              <a:rPr lang="en-US" altLang="zh-CN" dirty="0"/>
              <a:t>3</a:t>
            </a:r>
            <a:r>
              <a:rPr lang="zh-CN" altLang="en-US" dirty="0"/>
              <a:t>）以多维张量计算为主要数据；</a:t>
            </a:r>
          </a:p>
        </p:txBody>
      </p:sp>
      <p:pic>
        <p:nvPicPr>
          <p:cNvPr id="6" name="图片 5">
            <a:extLst>
              <a:ext uri="{FF2B5EF4-FFF2-40B4-BE49-F238E27FC236}">
                <a16:creationId xmlns:a16="http://schemas.microsoft.com/office/drawing/2014/main" id="{6A3C9CB7-C43D-6647-9DE0-81074DB2665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362077" y="2276872"/>
            <a:ext cx="7803324" cy="3775432"/>
          </a:xfrm>
          <a:prstGeom prst="rect">
            <a:avLst/>
          </a:prstGeom>
        </p:spPr>
      </p:pic>
      <p:pic>
        <p:nvPicPr>
          <p:cNvPr id="7" name="图片 6">
            <a:extLst>
              <a:ext uri="{FF2B5EF4-FFF2-40B4-BE49-F238E27FC236}">
                <a16:creationId xmlns:a16="http://schemas.microsoft.com/office/drawing/2014/main" id="{80F1B68F-D590-534D-9F15-085D11C1D1EE}"/>
              </a:ext>
            </a:extLst>
          </p:cNvPr>
          <p:cNvPicPr>
            <a:picLocks noChangeAspect="1"/>
          </p:cNvPicPr>
          <p:nvPr/>
        </p:nvPicPr>
        <p:blipFill>
          <a:blip r:embed="rId3"/>
          <a:stretch>
            <a:fillRect/>
          </a:stretch>
        </p:blipFill>
        <p:spPr>
          <a:xfrm>
            <a:off x="603396" y="2276872"/>
            <a:ext cx="1027215" cy="3858320"/>
          </a:xfrm>
          <a:prstGeom prst="rect">
            <a:avLst/>
          </a:prstGeom>
        </p:spPr>
      </p:pic>
      <p:cxnSp>
        <p:nvCxnSpPr>
          <p:cNvPr id="8" name="直线箭头连接符 7">
            <a:extLst>
              <a:ext uri="{FF2B5EF4-FFF2-40B4-BE49-F238E27FC236}">
                <a16:creationId xmlns:a16="http://schemas.microsoft.com/office/drawing/2014/main" id="{F53DED47-7A94-0C4A-9777-D91219BAFF05}"/>
              </a:ext>
            </a:extLst>
          </p:cNvPr>
          <p:cNvCxnSpPr>
            <a:cxnSpLocks/>
          </p:cNvCxnSpPr>
          <p:nvPr/>
        </p:nvCxnSpPr>
        <p:spPr bwMode="auto">
          <a:xfrm>
            <a:off x="1489869" y="3165847"/>
            <a:ext cx="3024336" cy="0"/>
          </a:xfrm>
          <a:prstGeom prst="straightConnector1">
            <a:avLst/>
          </a:prstGeom>
          <a:noFill/>
          <a:ln w="28575" cap="flat" cmpd="sng" algn="ctr">
            <a:solidFill>
              <a:srgbClr val="374154"/>
            </a:solidFill>
            <a:prstDash val="solid"/>
            <a:round/>
            <a:headEnd type="none" w="med" len="med"/>
            <a:tailEnd type="triangle"/>
          </a:ln>
          <a:effectLst/>
        </p:spPr>
      </p:cxnSp>
    </p:spTree>
    <p:extLst>
      <p:ext uri="{BB962C8B-B14F-4D97-AF65-F5344CB8AC3E}">
        <p14:creationId xmlns:p14="http://schemas.microsoft.com/office/powerpoint/2010/main" val="4369347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749856BE-FCAB-904C-B788-156C0148692D}"/>
              </a:ext>
            </a:extLst>
          </p:cNvPr>
          <p:cNvSpPr>
            <a:spLocks noGrp="1"/>
          </p:cNvSpPr>
          <p:nvPr>
            <p:ph type="title"/>
          </p:nvPr>
        </p:nvSpPr>
        <p:spPr/>
        <p:txBody>
          <a:bodyPr/>
          <a:lstStyle/>
          <a:p>
            <a:r>
              <a:rPr lang="en-US" altLang="zh-CN" dirty="0"/>
              <a:t>Schedule trees</a:t>
            </a:r>
            <a:endParaRPr lang="zh-CN" altLang="en-US" dirty="0"/>
          </a:p>
        </p:txBody>
      </p:sp>
      <p:sp>
        <p:nvSpPr>
          <p:cNvPr id="5" name="内容占位符 4">
            <a:extLst>
              <a:ext uri="{FF2B5EF4-FFF2-40B4-BE49-F238E27FC236}">
                <a16:creationId xmlns:a16="http://schemas.microsoft.com/office/drawing/2014/main" id="{EEC5D95E-9683-E748-8BF8-4947F2382688}"/>
              </a:ext>
            </a:extLst>
          </p:cNvPr>
          <p:cNvSpPr>
            <a:spLocks noGrp="1"/>
          </p:cNvSpPr>
          <p:nvPr>
            <p:ph sz="half" idx="1"/>
          </p:nvPr>
        </p:nvSpPr>
        <p:spPr/>
        <p:txBody>
          <a:bodyPr/>
          <a:lstStyle/>
          <a:p>
            <a:r>
              <a:rPr lang="zh-CN" altLang="en-US" dirty="0"/>
              <a:t>算子调度程序主要由三种代码结构组成：</a:t>
            </a:r>
          </a:p>
        </p:txBody>
      </p:sp>
      <p:pic>
        <p:nvPicPr>
          <p:cNvPr id="6" name="图片 5">
            <a:extLst>
              <a:ext uri="{FF2B5EF4-FFF2-40B4-BE49-F238E27FC236}">
                <a16:creationId xmlns:a16="http://schemas.microsoft.com/office/drawing/2014/main" id="{0D73EE1B-AFBF-CE47-8298-A4B325C8990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23635" y="2399628"/>
            <a:ext cx="10963473" cy="3765676"/>
          </a:xfrm>
          <a:prstGeom prst="rect">
            <a:avLst/>
          </a:prstGeom>
        </p:spPr>
      </p:pic>
      <p:sp>
        <p:nvSpPr>
          <p:cNvPr id="7" name="矩形 6">
            <a:extLst>
              <a:ext uri="{FF2B5EF4-FFF2-40B4-BE49-F238E27FC236}">
                <a16:creationId xmlns:a16="http://schemas.microsoft.com/office/drawing/2014/main" id="{9054C54E-1950-954C-B3E9-B3BD3267C1F6}"/>
              </a:ext>
            </a:extLst>
          </p:cNvPr>
          <p:cNvSpPr/>
          <p:nvPr/>
        </p:nvSpPr>
        <p:spPr>
          <a:xfrm>
            <a:off x="4730229" y="3140968"/>
            <a:ext cx="1176925" cy="369332"/>
          </a:xfrm>
          <a:prstGeom prst="rect">
            <a:avLst/>
          </a:prstGeom>
        </p:spPr>
        <p:txBody>
          <a:bodyPr wrap="none">
            <a:spAutoFit/>
          </a:bodyPr>
          <a:lstStyle/>
          <a:p>
            <a:r>
              <a:rPr lang="zh-CN" altLang="en-US" dirty="0">
                <a:solidFill>
                  <a:srgbClr val="374154"/>
                </a:solidFill>
                <a:highlight>
                  <a:srgbClr val="FFFF00"/>
                </a:highlight>
                <a:latin typeface="+mj-ea"/>
                <a:ea typeface="+mj-ea"/>
              </a:rPr>
              <a:t> 内存分配</a:t>
            </a:r>
          </a:p>
        </p:txBody>
      </p:sp>
      <p:sp>
        <p:nvSpPr>
          <p:cNvPr id="8" name="矩形 7">
            <a:extLst>
              <a:ext uri="{FF2B5EF4-FFF2-40B4-BE49-F238E27FC236}">
                <a16:creationId xmlns:a16="http://schemas.microsoft.com/office/drawing/2014/main" id="{35011213-19DA-AA45-8180-98C1B29899BE}"/>
              </a:ext>
            </a:extLst>
          </p:cNvPr>
          <p:cNvSpPr/>
          <p:nvPr/>
        </p:nvSpPr>
        <p:spPr>
          <a:xfrm>
            <a:off x="5743161" y="3717032"/>
            <a:ext cx="715260" cy="369332"/>
          </a:xfrm>
          <a:prstGeom prst="rect">
            <a:avLst/>
          </a:prstGeom>
        </p:spPr>
        <p:txBody>
          <a:bodyPr wrap="none">
            <a:spAutoFit/>
          </a:bodyPr>
          <a:lstStyle/>
          <a:p>
            <a:r>
              <a:rPr lang="zh-CN" altLang="en-US" dirty="0">
                <a:solidFill>
                  <a:srgbClr val="374154"/>
                </a:solidFill>
                <a:highlight>
                  <a:srgbClr val="FFFF00"/>
                </a:highlight>
                <a:latin typeface="+mj-ea"/>
                <a:ea typeface="+mj-ea"/>
              </a:rPr>
              <a:t> 循环</a:t>
            </a:r>
          </a:p>
        </p:txBody>
      </p:sp>
      <p:sp>
        <p:nvSpPr>
          <p:cNvPr id="9" name="矩形 8">
            <a:extLst>
              <a:ext uri="{FF2B5EF4-FFF2-40B4-BE49-F238E27FC236}">
                <a16:creationId xmlns:a16="http://schemas.microsoft.com/office/drawing/2014/main" id="{CE29C394-199A-CC4F-9553-0E22F58EE6A8}"/>
              </a:ext>
            </a:extLst>
          </p:cNvPr>
          <p:cNvSpPr/>
          <p:nvPr/>
        </p:nvSpPr>
        <p:spPr>
          <a:xfrm>
            <a:off x="6746453" y="4110125"/>
            <a:ext cx="715260" cy="369332"/>
          </a:xfrm>
          <a:prstGeom prst="rect">
            <a:avLst/>
          </a:prstGeom>
        </p:spPr>
        <p:txBody>
          <a:bodyPr wrap="none">
            <a:spAutoFit/>
          </a:bodyPr>
          <a:lstStyle/>
          <a:p>
            <a:r>
              <a:rPr lang="zh-CN" altLang="en-US" dirty="0">
                <a:solidFill>
                  <a:srgbClr val="374154"/>
                </a:solidFill>
                <a:highlight>
                  <a:srgbClr val="FFFF00"/>
                </a:highlight>
                <a:latin typeface="+mj-ea"/>
                <a:ea typeface="+mj-ea"/>
              </a:rPr>
              <a:t> 计算</a:t>
            </a:r>
          </a:p>
        </p:txBody>
      </p:sp>
      <p:sp>
        <p:nvSpPr>
          <p:cNvPr id="10" name="矩形 9">
            <a:extLst>
              <a:ext uri="{FF2B5EF4-FFF2-40B4-BE49-F238E27FC236}">
                <a16:creationId xmlns:a16="http://schemas.microsoft.com/office/drawing/2014/main" id="{D2CC97F6-13F7-C642-A640-91B112CB65DC}"/>
              </a:ext>
            </a:extLst>
          </p:cNvPr>
          <p:cNvSpPr/>
          <p:nvPr/>
        </p:nvSpPr>
        <p:spPr>
          <a:xfrm>
            <a:off x="5747981" y="4797152"/>
            <a:ext cx="715260" cy="369332"/>
          </a:xfrm>
          <a:prstGeom prst="rect">
            <a:avLst/>
          </a:prstGeom>
        </p:spPr>
        <p:txBody>
          <a:bodyPr wrap="none">
            <a:spAutoFit/>
          </a:bodyPr>
          <a:lstStyle/>
          <a:p>
            <a:r>
              <a:rPr lang="zh-CN" altLang="en-US" dirty="0">
                <a:solidFill>
                  <a:srgbClr val="374154"/>
                </a:solidFill>
                <a:highlight>
                  <a:srgbClr val="FFFF00"/>
                </a:highlight>
                <a:latin typeface="+mj-ea"/>
                <a:ea typeface="+mj-ea"/>
              </a:rPr>
              <a:t> 循环</a:t>
            </a:r>
          </a:p>
        </p:txBody>
      </p:sp>
      <p:sp>
        <p:nvSpPr>
          <p:cNvPr id="11" name="矩形 10">
            <a:extLst>
              <a:ext uri="{FF2B5EF4-FFF2-40B4-BE49-F238E27FC236}">
                <a16:creationId xmlns:a16="http://schemas.microsoft.com/office/drawing/2014/main" id="{A9C28EE5-3C67-E74B-AF79-E9B22EAA553A}"/>
              </a:ext>
            </a:extLst>
          </p:cNvPr>
          <p:cNvSpPr/>
          <p:nvPr/>
        </p:nvSpPr>
        <p:spPr>
          <a:xfrm>
            <a:off x="6751273" y="5190245"/>
            <a:ext cx="715260" cy="369332"/>
          </a:xfrm>
          <a:prstGeom prst="rect">
            <a:avLst/>
          </a:prstGeom>
        </p:spPr>
        <p:txBody>
          <a:bodyPr wrap="none">
            <a:spAutoFit/>
          </a:bodyPr>
          <a:lstStyle/>
          <a:p>
            <a:r>
              <a:rPr lang="zh-CN" altLang="en-US" dirty="0">
                <a:solidFill>
                  <a:srgbClr val="374154"/>
                </a:solidFill>
                <a:highlight>
                  <a:srgbClr val="FFFF00"/>
                </a:highlight>
                <a:latin typeface="+mj-ea"/>
                <a:ea typeface="+mj-ea"/>
              </a:rPr>
              <a:t> 计算</a:t>
            </a:r>
          </a:p>
        </p:txBody>
      </p:sp>
    </p:spTree>
    <p:extLst>
      <p:ext uri="{BB962C8B-B14F-4D97-AF65-F5344CB8AC3E}">
        <p14:creationId xmlns:p14="http://schemas.microsoft.com/office/powerpoint/2010/main" val="10071054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854954-36D0-094C-826D-C677EBF993AB}"/>
              </a:ext>
            </a:extLst>
          </p:cNvPr>
          <p:cNvSpPr>
            <a:spLocks noGrp="1"/>
          </p:cNvSpPr>
          <p:nvPr>
            <p:ph type="title"/>
          </p:nvPr>
        </p:nvSpPr>
        <p:spPr/>
        <p:txBody>
          <a:bodyPr/>
          <a:lstStyle/>
          <a:p>
            <a:r>
              <a:rPr lang="en-US" altLang="zh-CN" dirty="0"/>
              <a:t>Schedule trees</a:t>
            </a:r>
            <a:endParaRPr kumimoji="1" lang="zh-CN" altLang="en-US" dirty="0"/>
          </a:p>
        </p:txBody>
      </p:sp>
      <p:sp>
        <p:nvSpPr>
          <p:cNvPr id="3" name="内容占位符 2">
            <a:extLst>
              <a:ext uri="{FF2B5EF4-FFF2-40B4-BE49-F238E27FC236}">
                <a16:creationId xmlns:a16="http://schemas.microsoft.com/office/drawing/2014/main" id="{B00ECD86-BEF4-5041-B75A-B1785B137487}"/>
              </a:ext>
            </a:extLst>
          </p:cNvPr>
          <p:cNvSpPr>
            <a:spLocks noGrp="1"/>
          </p:cNvSpPr>
          <p:nvPr>
            <p:ph sz="half" idx="1"/>
          </p:nvPr>
        </p:nvSpPr>
        <p:spPr/>
        <p:txBody>
          <a:bodyPr/>
          <a:lstStyle/>
          <a:p>
            <a:r>
              <a:rPr lang="en-US" altLang="zh-CN" b="1" dirty="0">
                <a:latin typeface="Gill Sans MT" panose="020B0502020104020203" pitchFamily="34" charset="0"/>
              </a:rPr>
              <a:t>Root nodes</a:t>
            </a:r>
            <a:r>
              <a:rPr lang="en-US" altLang="zh-CN" dirty="0">
                <a:latin typeface="Gill Sans MT" panose="020B0502020104020203" pitchFamily="34" charset="0"/>
              </a:rPr>
              <a:t> represent the top of the schedule tree.</a:t>
            </a:r>
          </a:p>
          <a:p>
            <a:r>
              <a:rPr lang="en-US" altLang="zh-CN" b="1" dirty="0">
                <a:latin typeface="Gill Sans MT" panose="020B0502020104020203" pitchFamily="34" charset="0"/>
              </a:rPr>
              <a:t>Loop nodes</a:t>
            </a:r>
            <a:r>
              <a:rPr lang="en-US" altLang="zh-CN" dirty="0">
                <a:latin typeface="Gill Sans MT" panose="020B0502020104020203" pitchFamily="34" charset="0"/>
              </a:rPr>
              <a:t> represent the traversal of how the function is computed along a given dimension. Loop nodes are associated with a function and a variable (dimension). Since functions are assumed two-dimensional, by default functions have two variables: </a:t>
            </a:r>
            <a:r>
              <a:rPr lang="en-US" altLang="zh-CN" i="1" dirty="0">
                <a:latin typeface="Gill Sans MT" panose="020B0502020104020203" pitchFamily="34" charset="0"/>
              </a:rPr>
              <a:t>x</a:t>
            </a:r>
            <a:r>
              <a:rPr lang="en-US" altLang="zh-CN" dirty="0">
                <a:latin typeface="Gill Sans MT" panose="020B0502020104020203" pitchFamily="34" charset="0"/>
              </a:rPr>
              <a:t> and </a:t>
            </a:r>
            <a:r>
              <a:rPr lang="en-US" altLang="zh-CN" i="1" dirty="0">
                <a:latin typeface="Gill Sans MT" panose="020B0502020104020203" pitchFamily="34" charset="0"/>
              </a:rPr>
              <a:t>y</a:t>
            </a:r>
            <a:r>
              <a:rPr lang="en-US" altLang="zh-CN" dirty="0">
                <a:latin typeface="Gill Sans MT" panose="020B0502020104020203" pitchFamily="34" charset="0"/>
              </a:rPr>
              <a:t>. Loop nodes also contain information such as whether the loop is run sequentially, run in parallel, or vectorized.</a:t>
            </a:r>
          </a:p>
          <a:p>
            <a:r>
              <a:rPr lang="en-US" altLang="zh-CN" b="1" dirty="0">
                <a:latin typeface="Gill Sans MT" panose="020B0502020104020203" pitchFamily="34" charset="0"/>
              </a:rPr>
              <a:t>Storage nodes</a:t>
            </a:r>
            <a:r>
              <a:rPr lang="en-US" altLang="zh-CN" dirty="0">
                <a:latin typeface="Gill Sans MT" panose="020B0502020104020203" pitchFamily="34" charset="0"/>
              </a:rPr>
              <a:t> represent storage for intermediate results to be used later.</a:t>
            </a:r>
          </a:p>
          <a:p>
            <a:r>
              <a:rPr lang="en-US" altLang="zh-CN" b="1" dirty="0">
                <a:latin typeface="Gill Sans MT" panose="020B0502020104020203" pitchFamily="34" charset="0"/>
              </a:rPr>
              <a:t>Compute nodes</a:t>
            </a:r>
            <a:r>
              <a:rPr lang="en-US" altLang="zh-CN" dirty="0">
                <a:latin typeface="Gill Sans MT" panose="020B0502020104020203" pitchFamily="34" charset="0"/>
              </a:rPr>
              <a:t> are the leaves of the schedule tree, and they represent computation being performed. Compute nodes can have other compute nodes as children to represent functions that are inlined instead of loaded from intermediate storage.</a:t>
            </a:r>
          </a:p>
        </p:txBody>
      </p:sp>
    </p:spTree>
    <p:extLst>
      <p:ext uri="{BB962C8B-B14F-4D97-AF65-F5344CB8AC3E}">
        <p14:creationId xmlns:p14="http://schemas.microsoft.com/office/powerpoint/2010/main" val="17268213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Talk Overview</a:t>
            </a:r>
            <a:endParaRPr kumimoji="1" lang="zh-CN" altLang="en-US" b="0" dirty="0">
              <a:solidFill>
                <a:srgbClr val="FFC000"/>
              </a:solidFill>
              <a:latin typeface="Futura Medium" panose="020B0602020204020303" pitchFamily="34" charset="-79"/>
              <a:cs typeface="Futura Medium" panose="020B0602020204020303" pitchFamily="34" charset="-79"/>
            </a:endParaRPr>
          </a:p>
        </p:txBody>
      </p:sp>
      <p:sp>
        <p:nvSpPr>
          <p:cNvPr id="5" name="内容占位符 2">
            <a:extLst>
              <a:ext uri="{FF2B5EF4-FFF2-40B4-BE49-F238E27FC236}">
                <a16:creationId xmlns:a16="http://schemas.microsoft.com/office/drawing/2014/main" id="{3CF00009-9A0B-FE42-A068-F4907FEE972D}"/>
              </a:ext>
            </a:extLst>
          </p:cNvPr>
          <p:cNvSpPr>
            <a:spLocks noGrp="1"/>
          </p:cNvSpPr>
          <p:nvPr/>
        </p:nvSpPr>
        <p:spPr>
          <a:xfrm>
            <a:off x="616646" y="1484784"/>
            <a:ext cx="5337720" cy="4453728"/>
          </a:xfrm>
          <a:prstGeom prst="rect">
            <a:avLst/>
          </a:prstGeom>
          <a:noFill/>
        </p:spPr>
        <p:txBody>
          <a:bodyPr anchor="t"/>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a:pPr>
            <a:r>
              <a:rPr lang="en-US" altLang="zh-CN" sz="3200" b="1" dirty="0">
                <a:solidFill>
                  <a:srgbClr val="374154"/>
                </a:solidFill>
                <a:latin typeface="Gill Sans MT" panose="020B0502020104020203" pitchFamily="34" charset="0"/>
              </a:rPr>
              <a:t>AI</a:t>
            </a:r>
            <a:r>
              <a:rPr lang="zh-CN" altLang="en-US" sz="3200" b="1" dirty="0">
                <a:solidFill>
                  <a:srgbClr val="374154"/>
                </a:solidFill>
                <a:latin typeface="Gill Sans MT" panose="020B0502020104020203" pitchFamily="34" charset="0"/>
              </a:rPr>
              <a:t> 编译器后端优化</a:t>
            </a:r>
            <a:endParaRPr lang="en-US" altLang="zh-CN" sz="3200" b="1" dirty="0">
              <a:solidFill>
                <a:srgbClr val="374154"/>
              </a:solidFill>
              <a:latin typeface="Gill Sans MT" panose="020B0502020104020203" pitchFamily="34" charset="0"/>
            </a:endParaRPr>
          </a:p>
          <a:p>
            <a:pPr lvl="1"/>
            <a:r>
              <a:rPr lang="zh-CN" altLang="en-US" sz="2800" dirty="0">
                <a:solidFill>
                  <a:schemeClr val="bg1">
                    <a:lumMod val="75000"/>
                  </a:schemeClr>
                </a:solidFill>
                <a:latin typeface="Gill Sans MT" panose="020B0502020104020203" pitchFamily="34" charset="0"/>
              </a:rPr>
              <a:t>后端优化概念</a:t>
            </a:r>
            <a:endParaRPr lang="en-US" altLang="zh-CN" sz="2800" dirty="0">
              <a:solidFill>
                <a:schemeClr val="bg1">
                  <a:lumMod val="75000"/>
                </a:schemeClr>
              </a:solidFill>
              <a:latin typeface="Gill Sans MT" panose="020B0502020104020203" pitchFamily="34" charset="0"/>
            </a:endParaRPr>
          </a:p>
          <a:p>
            <a:pPr lvl="1"/>
            <a:r>
              <a:rPr lang="zh-CN" altLang="en-US" sz="2800" dirty="0">
                <a:solidFill>
                  <a:srgbClr val="374154"/>
                </a:solidFill>
                <a:latin typeface="Gill Sans MT" panose="020B0502020104020203" pitchFamily="34" charset="0"/>
              </a:rPr>
              <a:t>算子计算与调度</a:t>
            </a:r>
            <a:endParaRPr lang="en-US" altLang="zh-CN" sz="2800" dirty="0">
              <a:solidFill>
                <a:srgbClr val="374154"/>
              </a:solidFill>
              <a:latin typeface="Gill Sans MT" panose="020B0502020104020203" pitchFamily="34" charset="0"/>
            </a:endParaRPr>
          </a:p>
          <a:p>
            <a:pPr lvl="1"/>
            <a:r>
              <a:rPr lang="zh-CN" altLang="en-US" sz="2800" dirty="0">
                <a:solidFill>
                  <a:schemeClr val="bg1">
                    <a:lumMod val="75000"/>
                  </a:schemeClr>
                </a:solidFill>
                <a:latin typeface="Gill Sans MT" panose="020B0502020104020203" pitchFamily="34" charset="0"/>
              </a:rPr>
              <a:t>算子循环优化</a:t>
            </a:r>
            <a:endParaRPr lang="en-US" altLang="zh-CN" sz="2800" dirty="0">
              <a:solidFill>
                <a:schemeClr val="bg1">
                  <a:lumMod val="75000"/>
                </a:schemeClr>
              </a:solidFill>
              <a:latin typeface="Gill Sans MT" panose="020B0502020104020203" pitchFamily="34" charset="0"/>
            </a:endParaRPr>
          </a:p>
          <a:p>
            <a:pPr lvl="1"/>
            <a:r>
              <a:rPr lang="en-US" altLang="zh-CN" sz="2800" dirty="0">
                <a:solidFill>
                  <a:schemeClr val="bg1">
                    <a:lumMod val="75000"/>
                  </a:schemeClr>
                </a:solidFill>
                <a:latin typeface="Gill Sans MT" panose="020B0502020104020203" pitchFamily="34" charset="0"/>
              </a:rPr>
              <a:t>Auto-Tuning</a:t>
            </a:r>
          </a:p>
          <a:p>
            <a:pPr lvl="1"/>
            <a:r>
              <a:rPr lang="en-US" altLang="zh-CN" sz="2800" dirty="0">
                <a:solidFill>
                  <a:schemeClr val="bg1">
                    <a:lumMod val="75000"/>
                  </a:schemeClr>
                </a:solidFill>
                <a:latin typeface="Gill Sans MT" panose="020B0502020104020203" pitchFamily="34" charset="0"/>
              </a:rPr>
              <a:t>Polyhedral</a:t>
            </a:r>
          </a:p>
        </p:txBody>
      </p:sp>
    </p:spTree>
    <p:extLst>
      <p:ext uri="{BB962C8B-B14F-4D97-AF65-F5344CB8AC3E}">
        <p14:creationId xmlns:p14="http://schemas.microsoft.com/office/powerpoint/2010/main" val="401090415"/>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291B56-7B55-3D44-8B58-B76ED046B2AF}"/>
              </a:ext>
            </a:extLst>
          </p:cNvPr>
          <p:cNvSpPr>
            <a:spLocks noGrp="1"/>
          </p:cNvSpPr>
          <p:nvPr>
            <p:ph type="title"/>
          </p:nvPr>
        </p:nvSpPr>
        <p:spPr/>
        <p:txBody>
          <a:bodyPr/>
          <a:lstStyle/>
          <a:p>
            <a:r>
              <a:rPr lang="en-US" altLang="zh-CN" dirty="0"/>
              <a:t>Schedule trees</a:t>
            </a:r>
            <a:endParaRPr kumimoji="1" lang="zh-CN" altLang="en-US" dirty="0"/>
          </a:p>
        </p:txBody>
      </p:sp>
      <p:sp>
        <p:nvSpPr>
          <p:cNvPr id="3" name="内容占位符 2">
            <a:extLst>
              <a:ext uri="{FF2B5EF4-FFF2-40B4-BE49-F238E27FC236}">
                <a16:creationId xmlns:a16="http://schemas.microsoft.com/office/drawing/2014/main" id="{82080A8B-37CC-124F-A569-5C7A172C9C7B}"/>
              </a:ext>
            </a:extLst>
          </p:cNvPr>
          <p:cNvSpPr>
            <a:spLocks noGrp="1"/>
          </p:cNvSpPr>
          <p:nvPr>
            <p:ph sz="half" idx="1"/>
          </p:nvPr>
        </p:nvSpPr>
        <p:spPr/>
        <p:txBody>
          <a:bodyPr/>
          <a:lstStyle/>
          <a:p>
            <a:r>
              <a:rPr lang="en-US" altLang="zh-CN" dirty="0">
                <a:latin typeface="Gill Sans MT" panose="020B0502020104020203" pitchFamily="34" charset="0"/>
              </a:rPr>
              <a:t>For any function we can define the </a:t>
            </a:r>
            <a:r>
              <a:rPr lang="en-US" altLang="zh-CN" i="1" dirty="0">
                <a:latin typeface="Gill Sans MT" panose="020B0502020104020203" pitchFamily="34" charset="0"/>
              </a:rPr>
              <a:t>default schedule</a:t>
            </a:r>
            <a:r>
              <a:rPr lang="en-US" altLang="zh-CN" dirty="0">
                <a:latin typeface="Gill Sans MT" panose="020B0502020104020203" pitchFamily="34" charset="0"/>
              </a:rPr>
              <a:t>, which traverses the output function in row-major order and inlines all called functions, like so:</a:t>
            </a:r>
          </a:p>
        </p:txBody>
      </p:sp>
      <p:pic>
        <p:nvPicPr>
          <p:cNvPr id="4" name="图片 3">
            <a:extLst>
              <a:ext uri="{FF2B5EF4-FFF2-40B4-BE49-F238E27FC236}">
                <a16:creationId xmlns:a16="http://schemas.microsoft.com/office/drawing/2014/main" id="{CF914902-6135-4F4A-B205-F97DCDA36971}"/>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609488" y="2348880"/>
            <a:ext cx="6977786" cy="3983225"/>
          </a:xfrm>
          <a:prstGeom prst="rect">
            <a:avLst/>
          </a:prstGeom>
        </p:spPr>
      </p:pic>
    </p:spTree>
    <p:extLst>
      <p:ext uri="{BB962C8B-B14F-4D97-AF65-F5344CB8AC3E}">
        <p14:creationId xmlns:p14="http://schemas.microsoft.com/office/powerpoint/2010/main" val="36447488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291B56-7B55-3D44-8B58-B76ED046B2AF}"/>
              </a:ext>
            </a:extLst>
          </p:cNvPr>
          <p:cNvSpPr>
            <a:spLocks noGrp="1"/>
          </p:cNvSpPr>
          <p:nvPr>
            <p:ph type="title"/>
          </p:nvPr>
        </p:nvSpPr>
        <p:spPr/>
        <p:txBody>
          <a:bodyPr/>
          <a:lstStyle/>
          <a:p>
            <a:r>
              <a:rPr lang="en-US" altLang="zh-CN" dirty="0"/>
              <a:t>Schedule trees</a:t>
            </a:r>
            <a:endParaRPr kumimoji="1" lang="zh-CN" altLang="en-US" dirty="0"/>
          </a:p>
        </p:txBody>
      </p:sp>
      <p:sp>
        <p:nvSpPr>
          <p:cNvPr id="3" name="内容占位符 2">
            <a:extLst>
              <a:ext uri="{FF2B5EF4-FFF2-40B4-BE49-F238E27FC236}">
                <a16:creationId xmlns:a16="http://schemas.microsoft.com/office/drawing/2014/main" id="{82080A8B-37CC-124F-A569-5C7A172C9C7B}"/>
              </a:ext>
            </a:extLst>
          </p:cNvPr>
          <p:cNvSpPr>
            <a:spLocks noGrp="1"/>
          </p:cNvSpPr>
          <p:nvPr>
            <p:ph sz="half" idx="1"/>
          </p:nvPr>
        </p:nvSpPr>
        <p:spPr>
          <a:xfrm>
            <a:off x="623636" y="1412776"/>
            <a:ext cx="3386514" cy="4608512"/>
          </a:xfrm>
        </p:spPr>
        <p:txBody>
          <a:bodyPr/>
          <a:lstStyle/>
          <a:p>
            <a:r>
              <a:rPr lang="en-US" altLang="zh-CN" sz="2400" dirty="0">
                <a:latin typeface="Gill Sans MT" panose="020B0502020104020203" pitchFamily="34" charset="0"/>
              </a:rPr>
              <a:t>Root nodes</a:t>
            </a:r>
          </a:p>
          <a:p>
            <a:r>
              <a:rPr lang="en-US" altLang="zh-CN" sz="2400" dirty="0">
                <a:latin typeface="Gill Sans MT" panose="020B0502020104020203" pitchFamily="34" charset="0"/>
              </a:rPr>
              <a:t>Loop nodes</a:t>
            </a:r>
          </a:p>
          <a:p>
            <a:r>
              <a:rPr lang="en-US" altLang="zh-CN" sz="2400" dirty="0">
                <a:latin typeface="Gill Sans MT" panose="020B0502020104020203" pitchFamily="34" charset="0"/>
              </a:rPr>
              <a:t>Storage nodes </a:t>
            </a:r>
          </a:p>
          <a:p>
            <a:r>
              <a:rPr lang="en-US" altLang="zh-CN" sz="2400" dirty="0">
                <a:latin typeface="Gill Sans MT" panose="020B0502020104020203" pitchFamily="34" charset="0"/>
              </a:rPr>
              <a:t>Compute nodes   </a:t>
            </a:r>
          </a:p>
        </p:txBody>
      </p:sp>
      <p:pic>
        <p:nvPicPr>
          <p:cNvPr id="5" name="图片 4">
            <a:extLst>
              <a:ext uri="{FF2B5EF4-FFF2-40B4-BE49-F238E27FC236}">
                <a16:creationId xmlns:a16="http://schemas.microsoft.com/office/drawing/2014/main" id="{36EA8B49-599C-1749-A6DD-D74A7C851EA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14205" y="1365431"/>
            <a:ext cx="6942286" cy="4703202"/>
          </a:xfrm>
          <a:prstGeom prst="rect">
            <a:avLst/>
          </a:prstGeom>
        </p:spPr>
      </p:pic>
    </p:spTree>
    <p:extLst>
      <p:ext uri="{BB962C8B-B14F-4D97-AF65-F5344CB8AC3E}">
        <p14:creationId xmlns:p14="http://schemas.microsoft.com/office/powerpoint/2010/main" val="2407380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D89286-FCF4-1D4E-9620-E7B1BE44D49D}"/>
              </a:ext>
            </a:extLst>
          </p:cNvPr>
          <p:cNvSpPr>
            <a:spLocks noGrp="1"/>
          </p:cNvSpPr>
          <p:nvPr>
            <p:ph type="title"/>
          </p:nvPr>
        </p:nvSpPr>
        <p:spPr/>
        <p:txBody>
          <a:bodyPr/>
          <a:lstStyle/>
          <a:p>
            <a:r>
              <a:rPr kumimoji="1" lang="en-US" altLang="zh-CN" dirty="0"/>
              <a:t>Question?</a:t>
            </a:r>
            <a:endParaRPr kumimoji="1" lang="zh-CN" altLang="en-US" dirty="0"/>
          </a:p>
        </p:txBody>
      </p:sp>
      <p:sp>
        <p:nvSpPr>
          <p:cNvPr id="3" name="内容占位符 2">
            <a:extLst>
              <a:ext uri="{FF2B5EF4-FFF2-40B4-BE49-F238E27FC236}">
                <a16:creationId xmlns:a16="http://schemas.microsoft.com/office/drawing/2014/main" id="{55A7C5F4-18D1-4941-ACD5-352EA5DA7124}"/>
              </a:ext>
            </a:extLst>
          </p:cNvPr>
          <p:cNvSpPr>
            <a:spLocks noGrp="1"/>
          </p:cNvSpPr>
          <p:nvPr>
            <p:ph sz="half" idx="1"/>
          </p:nvPr>
        </p:nvSpPr>
        <p:spPr/>
        <p:txBody>
          <a:bodyPr/>
          <a:lstStyle/>
          <a:p>
            <a:r>
              <a:rPr kumimoji="1" lang="zh-CN" altLang="en-US" dirty="0"/>
              <a:t>如何理解调度树的语义？</a:t>
            </a:r>
            <a:endParaRPr kumimoji="1" lang="en-US" altLang="zh-CN" dirty="0"/>
          </a:p>
          <a:p>
            <a:endParaRPr kumimoji="1" lang="en-US" altLang="zh-CN" dirty="0"/>
          </a:p>
          <a:p>
            <a:r>
              <a:rPr kumimoji="1" lang="zh-CN" altLang="en-US" dirty="0"/>
              <a:t>对调度树进行优先遍历 </a:t>
            </a:r>
            <a:r>
              <a:rPr kumimoji="1" lang="en-US" altLang="zh-CN" dirty="0"/>
              <a:t>DFS</a:t>
            </a:r>
            <a:r>
              <a:rPr kumimoji="1" lang="zh-CN" altLang="en-US" dirty="0"/>
              <a:t>，然后转换成对应程序代码。</a:t>
            </a:r>
            <a:endParaRPr kumimoji="1" lang="en-US" altLang="zh-CN" dirty="0"/>
          </a:p>
        </p:txBody>
      </p:sp>
      <p:pic>
        <p:nvPicPr>
          <p:cNvPr id="4" name="图片 3">
            <a:extLst>
              <a:ext uri="{FF2B5EF4-FFF2-40B4-BE49-F238E27FC236}">
                <a16:creationId xmlns:a16="http://schemas.microsoft.com/office/drawing/2014/main" id="{AF1A8B80-707A-1345-BC3B-A6D7B33DFAF6}"/>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126953" y="3365790"/>
            <a:ext cx="3439096" cy="2732657"/>
          </a:xfrm>
          <a:prstGeom prst="rect">
            <a:avLst/>
          </a:prstGeom>
        </p:spPr>
      </p:pic>
    </p:spTree>
    <p:extLst>
      <p:ext uri="{BB962C8B-B14F-4D97-AF65-F5344CB8AC3E}">
        <p14:creationId xmlns:p14="http://schemas.microsoft.com/office/powerpoint/2010/main" val="31732243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582C1593-C812-064E-A088-DC563B905D1F}"/>
              </a:ext>
            </a:extLst>
          </p:cNvPr>
          <p:cNvSpPr>
            <a:spLocks noGrp="1"/>
          </p:cNvSpPr>
          <p:nvPr>
            <p:ph sz="half" idx="1"/>
          </p:nvPr>
        </p:nvSpPr>
        <p:spPr/>
        <p:txBody>
          <a:bodyPr/>
          <a:lstStyle/>
          <a:p>
            <a:r>
              <a:rPr lang="zh-CN" altLang="en-US" b="1" dirty="0"/>
              <a:t>调度转换</a:t>
            </a:r>
            <a:endParaRPr lang="en-US" altLang="zh-CN" b="1" dirty="0"/>
          </a:p>
          <a:p>
            <a:r>
              <a:rPr lang="en-US" altLang="zh-CN" sz="8000" b="1" dirty="0"/>
              <a:t>Schedule</a:t>
            </a:r>
            <a:r>
              <a:rPr lang="zh-CN" altLang="en-US" sz="8000" b="1" dirty="0"/>
              <a:t> </a:t>
            </a:r>
            <a:r>
              <a:rPr lang="en-US" altLang="zh-CN" sz="8000" b="1" dirty="0"/>
              <a:t>Transformers</a:t>
            </a:r>
          </a:p>
        </p:txBody>
      </p:sp>
    </p:spTree>
    <p:extLst>
      <p:ext uri="{BB962C8B-B14F-4D97-AF65-F5344CB8AC3E}">
        <p14:creationId xmlns:p14="http://schemas.microsoft.com/office/powerpoint/2010/main" val="10927489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DD240A7D-F358-2A48-BA99-6F9393DA4C25}"/>
              </a:ext>
            </a:extLst>
          </p:cNvPr>
          <p:cNvSpPr>
            <a:spLocks noGrp="1"/>
          </p:cNvSpPr>
          <p:nvPr>
            <p:ph type="title"/>
          </p:nvPr>
        </p:nvSpPr>
        <p:spPr/>
        <p:txBody>
          <a:bodyPr/>
          <a:lstStyle/>
          <a:p>
            <a:r>
              <a:rPr lang="en-US" altLang="zh-CN" dirty="0"/>
              <a:t>Schedule Transformers</a:t>
            </a:r>
            <a:endParaRPr lang="zh-CN" altLang="en-US" dirty="0"/>
          </a:p>
        </p:txBody>
      </p:sp>
      <p:sp>
        <p:nvSpPr>
          <p:cNvPr id="7" name="内容占位符 6">
            <a:extLst>
              <a:ext uri="{FF2B5EF4-FFF2-40B4-BE49-F238E27FC236}">
                <a16:creationId xmlns:a16="http://schemas.microsoft.com/office/drawing/2014/main" id="{27A7263F-6954-F647-9337-E681F415FBE7}"/>
              </a:ext>
            </a:extLst>
          </p:cNvPr>
          <p:cNvSpPr>
            <a:spLocks noGrp="1"/>
          </p:cNvSpPr>
          <p:nvPr>
            <p:ph sz="half" idx="1"/>
          </p:nvPr>
        </p:nvSpPr>
        <p:spPr>
          <a:xfrm>
            <a:off x="623636" y="1495552"/>
            <a:ext cx="3530530" cy="4525736"/>
          </a:xfrm>
        </p:spPr>
        <p:txBody>
          <a:bodyPr/>
          <a:lstStyle/>
          <a:p>
            <a:r>
              <a:rPr lang="en-US" altLang="zh-CN" b="1" dirty="0">
                <a:latin typeface="Gill Sans MT" panose="020B0502020104020203" pitchFamily="34" charset="0"/>
              </a:rPr>
              <a:t>Reorder</a:t>
            </a:r>
            <a:r>
              <a:rPr lang="en-US" altLang="zh-CN" dirty="0">
                <a:latin typeface="Gill Sans MT" panose="020B0502020104020203" pitchFamily="34" charset="0"/>
              </a:rPr>
              <a:t> - switch loop nodes for the same function.</a:t>
            </a:r>
            <a:r>
              <a:rPr lang="zh-CN" altLang="en-US" dirty="0"/>
              <a:t>为相同的功能切换循环节点</a:t>
            </a:r>
            <a:endParaRPr lang="en-US" altLang="zh-CN" dirty="0">
              <a:latin typeface="Gill Sans MT" panose="020B0502020104020203" pitchFamily="34" charset="0"/>
            </a:endParaRPr>
          </a:p>
        </p:txBody>
      </p:sp>
      <p:pic>
        <p:nvPicPr>
          <p:cNvPr id="8" name="图片 7">
            <a:extLst>
              <a:ext uri="{FF2B5EF4-FFF2-40B4-BE49-F238E27FC236}">
                <a16:creationId xmlns:a16="http://schemas.microsoft.com/office/drawing/2014/main" id="{C6673C78-CB85-3B4B-A0B0-56D13F7D7746}"/>
              </a:ext>
            </a:extLst>
          </p:cNvPr>
          <p:cNvPicPr>
            <a:picLocks noChangeAspect="1"/>
          </p:cNvPicPr>
          <p:nvPr/>
        </p:nvPicPr>
        <p:blipFill>
          <a:blip r:embed="rId2"/>
          <a:stretch>
            <a:fillRect/>
          </a:stretch>
        </p:blipFill>
        <p:spPr>
          <a:xfrm>
            <a:off x="5738341" y="1739493"/>
            <a:ext cx="5656331" cy="4037853"/>
          </a:xfrm>
          <a:prstGeom prst="rect">
            <a:avLst/>
          </a:prstGeom>
        </p:spPr>
      </p:pic>
    </p:spTree>
    <p:extLst>
      <p:ext uri="{BB962C8B-B14F-4D97-AF65-F5344CB8AC3E}">
        <p14:creationId xmlns:p14="http://schemas.microsoft.com/office/powerpoint/2010/main" val="24005003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D9B25E92-CE66-DA45-B0DC-3F57039D8332}"/>
              </a:ext>
            </a:extLst>
          </p:cNvPr>
          <p:cNvSpPr>
            <a:spLocks noGrp="1"/>
          </p:cNvSpPr>
          <p:nvPr>
            <p:ph type="title"/>
          </p:nvPr>
        </p:nvSpPr>
        <p:spPr/>
        <p:txBody>
          <a:bodyPr/>
          <a:lstStyle/>
          <a:p>
            <a:r>
              <a:rPr lang="en-US" altLang="zh-CN" dirty="0"/>
              <a:t>Schedule Transformers</a:t>
            </a:r>
            <a:endParaRPr lang="zh-CN" altLang="en-US" dirty="0"/>
          </a:p>
        </p:txBody>
      </p:sp>
      <p:sp>
        <p:nvSpPr>
          <p:cNvPr id="6" name="内容占位符 5">
            <a:extLst>
              <a:ext uri="{FF2B5EF4-FFF2-40B4-BE49-F238E27FC236}">
                <a16:creationId xmlns:a16="http://schemas.microsoft.com/office/drawing/2014/main" id="{4ADC6B3E-FC83-B841-8100-B559C86FED4D}"/>
              </a:ext>
            </a:extLst>
          </p:cNvPr>
          <p:cNvSpPr>
            <a:spLocks noGrp="1"/>
          </p:cNvSpPr>
          <p:nvPr>
            <p:ph sz="half" idx="1"/>
          </p:nvPr>
        </p:nvSpPr>
        <p:spPr/>
        <p:txBody>
          <a:bodyPr/>
          <a:lstStyle/>
          <a:p>
            <a:r>
              <a:rPr lang="en-US" altLang="zh-CN" b="1" dirty="0">
                <a:latin typeface="Gill Sans MT" panose="020B0502020104020203" pitchFamily="34" charset="0"/>
              </a:rPr>
              <a:t>Hoist / lower compute</a:t>
            </a:r>
            <a:r>
              <a:rPr lang="en-US" altLang="zh-CN" dirty="0">
                <a:latin typeface="Gill Sans MT" panose="020B0502020104020203" pitchFamily="34" charset="0"/>
              </a:rPr>
              <a:t> - change the granularity in which intermediate results are computed.</a:t>
            </a:r>
            <a:r>
              <a:rPr lang="zh-CN" altLang="en-US" dirty="0">
                <a:latin typeface="Gill Sans MT" panose="020B0502020104020203" pitchFamily="34" charset="0"/>
              </a:rPr>
              <a:t> </a:t>
            </a:r>
            <a:r>
              <a:rPr lang="zh-CN" altLang="en-US" dirty="0"/>
              <a:t>更改计算中间结果的粒度</a:t>
            </a:r>
            <a:endParaRPr lang="en-US" altLang="zh-CN" dirty="0">
              <a:latin typeface="Gill Sans MT" panose="020B0502020104020203" pitchFamily="34" charset="0"/>
            </a:endParaRPr>
          </a:p>
        </p:txBody>
      </p:sp>
      <p:pic>
        <p:nvPicPr>
          <p:cNvPr id="4" name="图片 3">
            <a:extLst>
              <a:ext uri="{FF2B5EF4-FFF2-40B4-BE49-F238E27FC236}">
                <a16:creationId xmlns:a16="http://schemas.microsoft.com/office/drawing/2014/main" id="{6F5389F2-DB60-EB4B-BC41-7CE74F0A5A5C}"/>
              </a:ext>
            </a:extLst>
          </p:cNvPr>
          <p:cNvPicPr>
            <a:picLocks noChangeAspect="1"/>
          </p:cNvPicPr>
          <p:nvPr/>
        </p:nvPicPr>
        <p:blipFill>
          <a:blip r:embed="rId2"/>
          <a:stretch>
            <a:fillRect/>
          </a:stretch>
        </p:blipFill>
        <p:spPr>
          <a:xfrm>
            <a:off x="6280040" y="921358"/>
            <a:ext cx="5290949" cy="5259826"/>
          </a:xfrm>
          <a:prstGeom prst="rect">
            <a:avLst/>
          </a:prstGeom>
        </p:spPr>
      </p:pic>
    </p:spTree>
    <p:extLst>
      <p:ext uri="{BB962C8B-B14F-4D97-AF65-F5344CB8AC3E}">
        <p14:creationId xmlns:p14="http://schemas.microsoft.com/office/powerpoint/2010/main" val="19856230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2CDB8021-15AC-054A-957E-09BDB3D1728F}"/>
              </a:ext>
            </a:extLst>
          </p:cNvPr>
          <p:cNvSpPr>
            <a:spLocks noGrp="1"/>
          </p:cNvSpPr>
          <p:nvPr>
            <p:ph type="title"/>
          </p:nvPr>
        </p:nvSpPr>
        <p:spPr/>
        <p:txBody>
          <a:bodyPr/>
          <a:lstStyle/>
          <a:p>
            <a:r>
              <a:rPr lang="en-US" altLang="zh-CN" dirty="0"/>
              <a:t>Schedule Transformers</a:t>
            </a:r>
            <a:endParaRPr lang="zh-CN" altLang="en-US" dirty="0"/>
          </a:p>
        </p:txBody>
      </p:sp>
      <p:sp>
        <p:nvSpPr>
          <p:cNvPr id="5" name="内容占位符 4">
            <a:extLst>
              <a:ext uri="{FF2B5EF4-FFF2-40B4-BE49-F238E27FC236}">
                <a16:creationId xmlns:a16="http://schemas.microsoft.com/office/drawing/2014/main" id="{3C5C3423-F150-8A4B-9358-DE1F333F962F}"/>
              </a:ext>
            </a:extLst>
          </p:cNvPr>
          <p:cNvSpPr>
            <a:spLocks noGrp="1"/>
          </p:cNvSpPr>
          <p:nvPr>
            <p:ph sz="half" idx="1"/>
          </p:nvPr>
        </p:nvSpPr>
        <p:spPr>
          <a:xfrm>
            <a:off x="623636" y="1495552"/>
            <a:ext cx="3962578" cy="4525736"/>
          </a:xfrm>
        </p:spPr>
        <p:txBody>
          <a:bodyPr/>
          <a:lstStyle/>
          <a:p>
            <a:r>
              <a:rPr lang="en-US" altLang="zh-CN" b="1" dirty="0">
                <a:latin typeface="Gill Sans MT" panose="020B0502020104020203" pitchFamily="34" charset="0"/>
              </a:rPr>
              <a:t>Inline / deinline</a:t>
            </a:r>
            <a:r>
              <a:rPr lang="en-US" altLang="zh-CN" dirty="0">
                <a:latin typeface="Gill Sans MT" panose="020B0502020104020203" pitchFamily="34" charset="0"/>
              </a:rPr>
              <a:t> - inline functions into callers.</a:t>
            </a:r>
            <a:r>
              <a:rPr lang="zh-CN" altLang="en-US" dirty="0">
                <a:latin typeface="Gill Sans MT" panose="020B0502020104020203" pitchFamily="34" charset="0"/>
              </a:rPr>
              <a:t> 将函数内联到调用者中（不要将它们的结果存储在中间存储中）或从调用者中取消函数。直观上，内联函数以较小的内存使用量换取冗余计算，而去内联函数以较高的内存使用量换取较少的冗余计算</a:t>
            </a:r>
          </a:p>
        </p:txBody>
      </p:sp>
      <p:pic>
        <p:nvPicPr>
          <p:cNvPr id="7" name="图片 6">
            <a:extLst>
              <a:ext uri="{FF2B5EF4-FFF2-40B4-BE49-F238E27FC236}">
                <a16:creationId xmlns:a16="http://schemas.microsoft.com/office/drawing/2014/main" id="{B0E89860-58A2-6445-82BB-723730F76998}"/>
              </a:ext>
            </a:extLst>
          </p:cNvPr>
          <p:cNvPicPr>
            <a:picLocks noChangeAspect="1"/>
          </p:cNvPicPr>
          <p:nvPr/>
        </p:nvPicPr>
        <p:blipFill>
          <a:blip r:embed="rId2"/>
          <a:stretch>
            <a:fillRect/>
          </a:stretch>
        </p:blipFill>
        <p:spPr>
          <a:xfrm>
            <a:off x="5002613" y="1196752"/>
            <a:ext cx="6535961" cy="4981678"/>
          </a:xfrm>
          <a:prstGeom prst="rect">
            <a:avLst/>
          </a:prstGeom>
        </p:spPr>
      </p:pic>
    </p:spTree>
    <p:extLst>
      <p:ext uri="{BB962C8B-B14F-4D97-AF65-F5344CB8AC3E}">
        <p14:creationId xmlns:p14="http://schemas.microsoft.com/office/powerpoint/2010/main" val="7133753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A84D35-C69D-DC47-9F95-381B046C9547}"/>
              </a:ext>
            </a:extLst>
          </p:cNvPr>
          <p:cNvSpPr>
            <a:spLocks noGrp="1"/>
          </p:cNvSpPr>
          <p:nvPr>
            <p:ph type="title"/>
          </p:nvPr>
        </p:nvSpPr>
        <p:spPr/>
        <p:txBody>
          <a:bodyPr/>
          <a:lstStyle/>
          <a:p>
            <a:r>
              <a:rPr lang="en-US" altLang="zh-CN" dirty="0"/>
              <a:t>Schedule</a:t>
            </a:r>
            <a:r>
              <a:rPr lang="zh-CN" altLang="en-US" dirty="0"/>
              <a:t> </a:t>
            </a:r>
            <a:r>
              <a:rPr lang="en-US" altLang="zh-CN" dirty="0"/>
              <a:t>Evaluation</a:t>
            </a:r>
            <a:endParaRPr kumimoji="1" lang="zh-CN" altLang="en-US" dirty="0"/>
          </a:p>
        </p:txBody>
      </p:sp>
      <p:sp>
        <p:nvSpPr>
          <p:cNvPr id="3" name="内容占位符 2">
            <a:extLst>
              <a:ext uri="{FF2B5EF4-FFF2-40B4-BE49-F238E27FC236}">
                <a16:creationId xmlns:a16="http://schemas.microsoft.com/office/drawing/2014/main" id="{D235170F-AB2C-AE49-AC9F-A0B896AC5422}"/>
              </a:ext>
            </a:extLst>
          </p:cNvPr>
          <p:cNvSpPr>
            <a:spLocks noGrp="1"/>
          </p:cNvSpPr>
          <p:nvPr>
            <p:ph sz="half" idx="1"/>
          </p:nvPr>
        </p:nvSpPr>
        <p:spPr/>
        <p:txBody>
          <a:bodyPr/>
          <a:lstStyle/>
          <a:p>
            <a:r>
              <a:rPr lang="en-US" altLang="zh-CN" b="1" dirty="0">
                <a:latin typeface="Gill Sans MT" panose="020B0502020104020203" pitchFamily="34" charset="0"/>
              </a:rPr>
              <a:t>Search Algorithm for Schedules:</a:t>
            </a:r>
            <a:r>
              <a:rPr lang="zh-CN" altLang="en-US" b="1" dirty="0">
                <a:latin typeface="Gill Sans MT" panose="020B0502020104020203" pitchFamily="34" charset="0"/>
              </a:rPr>
              <a:t> </a:t>
            </a:r>
            <a:r>
              <a:rPr lang="en-US" altLang="zh-CN" dirty="0">
                <a:latin typeface="Gill Sans MT" panose="020B0502020104020203" pitchFamily="34" charset="0"/>
              </a:rPr>
              <a:t>Once loop sizes have been inferred, we have enough information to determine important execution features of the schedule, such as how much memory it will allocate and how many operations it will perform. The </a:t>
            </a:r>
            <a:r>
              <a:rPr lang="en-US" altLang="zh-CN" i="1" dirty="0">
                <a:latin typeface="Gill Sans MT" panose="020B0502020104020203" pitchFamily="34" charset="0"/>
              </a:rPr>
              <a:t>cost</a:t>
            </a:r>
            <a:r>
              <a:rPr lang="en-US" altLang="zh-CN" dirty="0">
                <a:latin typeface="Gill Sans MT" panose="020B0502020104020203" pitchFamily="34" charset="0"/>
              </a:rPr>
              <a:t> of the schedule is then a weighted sum of these data points.</a:t>
            </a:r>
          </a:p>
          <a:p>
            <a:endParaRPr kumimoji="1" lang="zh-CN" altLang="en-US" dirty="0">
              <a:latin typeface="Gill Sans MT" panose="020B0502020104020203" pitchFamily="34" charset="0"/>
            </a:endParaRPr>
          </a:p>
        </p:txBody>
      </p:sp>
      <p:pic>
        <p:nvPicPr>
          <p:cNvPr id="4" name="图片 3">
            <a:extLst>
              <a:ext uri="{FF2B5EF4-FFF2-40B4-BE49-F238E27FC236}">
                <a16:creationId xmlns:a16="http://schemas.microsoft.com/office/drawing/2014/main" id="{B45E71F3-66E2-3645-B380-C713E7D0E2DD}"/>
              </a:ext>
            </a:extLst>
          </p:cNvPr>
          <p:cNvPicPr>
            <a:picLocks noChangeAspect="1"/>
          </p:cNvPicPr>
          <p:nvPr/>
        </p:nvPicPr>
        <p:blipFill>
          <a:blip r:embed="rId2"/>
          <a:stretch>
            <a:fillRect/>
          </a:stretch>
        </p:blipFill>
        <p:spPr>
          <a:xfrm>
            <a:off x="1044525" y="3284984"/>
            <a:ext cx="3048000" cy="3048000"/>
          </a:xfrm>
          <a:prstGeom prst="rect">
            <a:avLst/>
          </a:prstGeom>
        </p:spPr>
      </p:pic>
      <p:pic>
        <p:nvPicPr>
          <p:cNvPr id="5" name="图片 4">
            <a:extLst>
              <a:ext uri="{FF2B5EF4-FFF2-40B4-BE49-F238E27FC236}">
                <a16:creationId xmlns:a16="http://schemas.microsoft.com/office/drawing/2014/main" id="{63DAA9EE-3F78-1F41-92AC-5A38FCFC2575}"/>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902618" y="3368824"/>
            <a:ext cx="6164315" cy="2964160"/>
          </a:xfrm>
          <a:prstGeom prst="rect">
            <a:avLst/>
          </a:prstGeom>
        </p:spPr>
      </p:pic>
    </p:spTree>
    <p:extLst>
      <p:ext uri="{BB962C8B-B14F-4D97-AF65-F5344CB8AC3E}">
        <p14:creationId xmlns:p14="http://schemas.microsoft.com/office/powerpoint/2010/main" val="40253968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31D428-E838-FE43-9F55-9608E554EAE8}"/>
              </a:ext>
            </a:extLst>
          </p:cNvPr>
          <p:cNvSpPr>
            <a:spLocks noGrp="1"/>
          </p:cNvSpPr>
          <p:nvPr>
            <p:ph type="title"/>
          </p:nvPr>
        </p:nvSpPr>
        <p:spPr/>
        <p:txBody>
          <a:bodyPr/>
          <a:lstStyle/>
          <a:p>
            <a:r>
              <a:rPr lang="en-US" altLang="zh-CN" dirty="0"/>
              <a:t>Schedule</a:t>
            </a:r>
            <a:r>
              <a:rPr lang="zh-CN" altLang="en-US" dirty="0"/>
              <a:t> </a:t>
            </a:r>
            <a:r>
              <a:rPr lang="en-US" altLang="zh-CN" dirty="0"/>
              <a:t>Evaluation</a:t>
            </a:r>
            <a:endParaRPr kumimoji="1" lang="zh-CN" altLang="en-US" dirty="0"/>
          </a:p>
        </p:txBody>
      </p:sp>
      <p:pic>
        <p:nvPicPr>
          <p:cNvPr id="5" name="图片 4">
            <a:extLst>
              <a:ext uri="{FF2B5EF4-FFF2-40B4-BE49-F238E27FC236}">
                <a16:creationId xmlns:a16="http://schemas.microsoft.com/office/drawing/2014/main" id="{D5A2140E-4335-4640-88FC-EDC69AB4FB1D}"/>
              </a:ext>
            </a:extLst>
          </p:cNvPr>
          <p:cNvPicPr>
            <a:picLocks noChangeAspect="1"/>
          </p:cNvPicPr>
          <p:nvPr/>
        </p:nvPicPr>
        <p:blipFill>
          <a:blip r:embed="rId2"/>
          <a:stretch>
            <a:fillRect/>
          </a:stretch>
        </p:blipFill>
        <p:spPr>
          <a:xfrm>
            <a:off x="4658221" y="2753269"/>
            <a:ext cx="7188200" cy="3454400"/>
          </a:xfrm>
          <a:prstGeom prst="rect">
            <a:avLst/>
          </a:prstGeom>
        </p:spPr>
      </p:pic>
      <p:pic>
        <p:nvPicPr>
          <p:cNvPr id="4" name="图片 3">
            <a:extLst>
              <a:ext uri="{FF2B5EF4-FFF2-40B4-BE49-F238E27FC236}">
                <a16:creationId xmlns:a16="http://schemas.microsoft.com/office/drawing/2014/main" id="{8C6F6EEB-D48A-834D-A742-65C9EB67A13B}"/>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47580" y="1412776"/>
            <a:ext cx="5832648" cy="2448272"/>
          </a:xfrm>
          <a:prstGeom prst="rect">
            <a:avLst/>
          </a:prstGeom>
        </p:spPr>
      </p:pic>
    </p:spTree>
    <p:extLst>
      <p:ext uri="{BB962C8B-B14F-4D97-AF65-F5344CB8AC3E}">
        <p14:creationId xmlns:p14="http://schemas.microsoft.com/office/powerpoint/2010/main" val="19787266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5D8FC43A-07C3-464D-81BE-834830491CCC}"/>
              </a:ext>
            </a:extLst>
          </p:cNvPr>
          <p:cNvSpPr>
            <a:spLocks noGrp="1"/>
          </p:cNvSpPr>
          <p:nvPr>
            <p:ph type="title"/>
          </p:nvPr>
        </p:nvSpPr>
        <p:spPr/>
        <p:txBody>
          <a:bodyPr/>
          <a:lstStyle/>
          <a:p>
            <a:r>
              <a:rPr lang="en-US" altLang="zh-CN" dirty="0"/>
              <a:t>Inference</a:t>
            </a:r>
            <a:endParaRPr lang="zh-CN" altLang="en-US" dirty="0"/>
          </a:p>
        </p:txBody>
      </p:sp>
      <p:sp>
        <p:nvSpPr>
          <p:cNvPr id="5" name="内容占位符 4">
            <a:extLst>
              <a:ext uri="{FF2B5EF4-FFF2-40B4-BE49-F238E27FC236}">
                <a16:creationId xmlns:a16="http://schemas.microsoft.com/office/drawing/2014/main" id="{49964E30-311D-F54F-9C1E-A4AB7AA61903}"/>
              </a:ext>
            </a:extLst>
          </p:cNvPr>
          <p:cNvSpPr>
            <a:spLocks noGrp="1"/>
          </p:cNvSpPr>
          <p:nvPr>
            <p:ph sz="half" idx="1"/>
          </p:nvPr>
        </p:nvSpPr>
        <p:spPr/>
        <p:txBody>
          <a:bodyPr/>
          <a:lstStyle/>
          <a:p>
            <a:pPr>
              <a:buFont typeface="+mj-lt"/>
              <a:buAutoNum type="arabicPeriod"/>
            </a:pPr>
            <a:r>
              <a:rPr lang="en-US" altLang="zh-CN" sz="1200" dirty="0">
                <a:latin typeface="Gill Sans MT" panose="020B0502020104020203" pitchFamily="34" charset="0"/>
              </a:rPr>
              <a:t>Adams, Andrew, et al. "Learning to optimize halide with tree search and random programs." </a:t>
            </a:r>
            <a:r>
              <a:rPr lang="en-US" altLang="zh-CN" sz="1200" i="1" dirty="0">
                <a:latin typeface="Gill Sans MT" panose="020B0502020104020203" pitchFamily="34" charset="0"/>
              </a:rPr>
              <a:t>ACM Transactions on Graphics (TOG)</a:t>
            </a:r>
            <a:r>
              <a:rPr lang="en-US" altLang="zh-CN" sz="1200" dirty="0">
                <a:latin typeface="Gill Sans MT" panose="020B0502020104020203" pitchFamily="34" charset="0"/>
              </a:rPr>
              <a:t> 38.4 (2019): 1-12.</a:t>
            </a:r>
          </a:p>
          <a:p>
            <a:pPr>
              <a:buFont typeface="+mj-lt"/>
              <a:buAutoNum type="arabicPeriod"/>
            </a:pPr>
            <a:r>
              <a:rPr lang="en-US" altLang="zh-CN" sz="1200" dirty="0">
                <a:latin typeface="Gill Sans MT" panose="020B0502020104020203" pitchFamily="34" charset="0"/>
                <a:hlinkClick r:id="rId2"/>
              </a:rPr>
              <a:t>https://www.cs.cornell.edu/courses/cs6120/2019fa/blog/halide-autoscheduler/</a:t>
            </a:r>
            <a:endParaRPr lang="en-US" altLang="zh-CN" sz="1200" dirty="0">
              <a:latin typeface="Gill Sans MT" panose="020B0502020104020203" pitchFamily="34" charset="0"/>
            </a:endParaRPr>
          </a:p>
          <a:p>
            <a:pPr>
              <a:buFont typeface="+mj-lt"/>
              <a:buAutoNum type="arabicPeriod"/>
            </a:pPr>
            <a:r>
              <a:rPr lang="en-US" altLang="zh-CN" sz="1200" dirty="0">
                <a:latin typeface="Gill Sans MT" panose="020B0502020104020203" pitchFamily="34" charset="0"/>
                <a:hlinkClick r:id="rId3"/>
              </a:rPr>
              <a:t>https://halide-lang.org/papers/autoscheduler2019.html</a:t>
            </a:r>
            <a:endParaRPr lang="en-US" altLang="zh-CN" sz="1200" dirty="0">
              <a:latin typeface="Gill Sans MT" panose="020B0502020104020203" pitchFamily="34" charset="0"/>
            </a:endParaRPr>
          </a:p>
          <a:p>
            <a:pPr>
              <a:buFont typeface="+mj-lt"/>
              <a:buAutoNum type="arabicPeriod"/>
            </a:pPr>
            <a:r>
              <a:rPr lang="en-US" altLang="zh-CN" sz="1200" dirty="0">
                <a:latin typeface="Gill Sans MT" panose="020B0502020104020203" pitchFamily="34" charset="0"/>
              </a:rPr>
              <a:t>Halide</a:t>
            </a:r>
            <a:r>
              <a:rPr lang="zh-CN" altLang="en-US" sz="1200" dirty="0">
                <a:latin typeface="Gill Sans MT" panose="020B0502020104020203" pitchFamily="34" charset="0"/>
              </a:rPr>
              <a:t>代码优化思想简述 </a:t>
            </a:r>
            <a:r>
              <a:rPr lang="en-US" altLang="zh-CN" sz="1200" dirty="0">
                <a:latin typeface="Gill Sans MT" panose="020B0502020104020203" pitchFamily="34" charset="0"/>
                <a:hlinkClick r:id="rId4"/>
              </a:rPr>
              <a:t>https://www.modb.pro/db/326253</a:t>
            </a:r>
            <a:endParaRPr lang="en-US" altLang="zh-CN" sz="1200" dirty="0">
              <a:latin typeface="Gill Sans MT" panose="020B0502020104020203" pitchFamily="34" charset="0"/>
            </a:endParaRPr>
          </a:p>
          <a:p>
            <a:pPr>
              <a:buFont typeface="+mj-lt"/>
              <a:buAutoNum type="arabicPeriod"/>
            </a:pPr>
            <a:r>
              <a:rPr lang="zh-CN" altLang="en-US" sz="1200" dirty="0">
                <a:latin typeface="Gill Sans MT" panose="020B0502020104020203" pitchFamily="34" charset="0"/>
              </a:rPr>
              <a:t>图像、神经网络优化利器</a:t>
            </a:r>
            <a:r>
              <a:rPr lang="en-US" altLang="zh-CN" sz="1200" dirty="0">
                <a:latin typeface="Gill Sans MT" panose="020B0502020104020203" pitchFamily="34" charset="0"/>
              </a:rPr>
              <a:t>:</a:t>
            </a:r>
            <a:r>
              <a:rPr lang="zh-CN" altLang="en-US" sz="1200" dirty="0">
                <a:latin typeface="Gill Sans MT" panose="020B0502020104020203" pitchFamily="34" charset="0"/>
              </a:rPr>
              <a:t>了解</a:t>
            </a:r>
            <a:r>
              <a:rPr lang="en-US" altLang="zh-CN" sz="1200" dirty="0">
                <a:latin typeface="Gill Sans MT" panose="020B0502020104020203" pitchFamily="34" charset="0"/>
              </a:rPr>
              <a:t>Halide</a:t>
            </a:r>
            <a:r>
              <a:rPr lang="zh-CN" altLang="en-US" sz="1200" dirty="0">
                <a:latin typeface="Gill Sans MT" panose="020B0502020104020203" pitchFamily="34" charset="0"/>
              </a:rPr>
              <a:t> </a:t>
            </a:r>
            <a:r>
              <a:rPr lang="en-US" altLang="zh-CN" sz="1200" dirty="0">
                <a:latin typeface="Gill Sans MT" panose="020B0502020104020203" pitchFamily="34" charset="0"/>
                <a:hlinkClick r:id="rId5"/>
              </a:rPr>
              <a:t>https://oldpan.me/archives/learn-a-little-halide</a:t>
            </a:r>
            <a:endParaRPr lang="en-US" altLang="zh-CN" sz="1200" dirty="0">
              <a:latin typeface="Gill Sans MT" panose="020B0502020104020203" pitchFamily="34" charset="0"/>
            </a:endParaRPr>
          </a:p>
        </p:txBody>
      </p:sp>
    </p:spTree>
    <p:extLst>
      <p:ext uri="{BB962C8B-B14F-4D97-AF65-F5344CB8AC3E}">
        <p14:creationId xmlns:p14="http://schemas.microsoft.com/office/powerpoint/2010/main" val="39318902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7C0956D0-84BE-3043-85C7-BDCCA2CB7AFD}"/>
              </a:ext>
            </a:extLst>
          </p:cNvPr>
          <p:cNvSpPr>
            <a:spLocks noGrp="1"/>
          </p:cNvSpPr>
          <p:nvPr>
            <p:ph type="title"/>
          </p:nvPr>
        </p:nvSpPr>
        <p:spPr/>
        <p:txBody>
          <a:bodyPr/>
          <a:lstStyle/>
          <a:p>
            <a:r>
              <a:rPr lang="en-US" altLang="zh-CN" dirty="0"/>
              <a:t>Where</a:t>
            </a:r>
            <a:r>
              <a:rPr lang="zh-CN" altLang="en-US" dirty="0"/>
              <a:t> </a:t>
            </a:r>
            <a:r>
              <a:rPr lang="en-US" altLang="zh-CN" dirty="0"/>
              <a:t>are</a:t>
            </a:r>
            <a:r>
              <a:rPr lang="zh-CN" altLang="en-US" dirty="0"/>
              <a:t> </a:t>
            </a:r>
            <a:r>
              <a:rPr lang="en-US" altLang="zh-CN" dirty="0"/>
              <a:t>we</a:t>
            </a:r>
            <a:r>
              <a:rPr lang="zh-CN" altLang="en-US" dirty="0"/>
              <a:t>？</a:t>
            </a:r>
          </a:p>
        </p:txBody>
      </p:sp>
      <p:pic>
        <p:nvPicPr>
          <p:cNvPr id="3" name="图片 2">
            <a:extLst>
              <a:ext uri="{FF2B5EF4-FFF2-40B4-BE49-F238E27FC236}">
                <a16:creationId xmlns:a16="http://schemas.microsoft.com/office/drawing/2014/main" id="{6F1AAE4B-FD30-1C4E-8728-075D623A1F4E}"/>
              </a:ext>
            </a:extLst>
          </p:cNvPr>
          <p:cNvPicPr>
            <a:picLocks noChangeAspect="1"/>
          </p:cNvPicPr>
          <p:nvPr/>
        </p:nvPicPr>
        <p:blipFill>
          <a:blip r:embed="rId2"/>
          <a:stretch>
            <a:fillRect/>
          </a:stretch>
        </p:blipFill>
        <p:spPr>
          <a:xfrm>
            <a:off x="769789" y="974165"/>
            <a:ext cx="9093739" cy="5676408"/>
          </a:xfrm>
          <a:prstGeom prst="rect">
            <a:avLst/>
          </a:prstGeom>
        </p:spPr>
      </p:pic>
    </p:spTree>
    <p:extLst>
      <p:ext uri="{BB962C8B-B14F-4D97-AF65-F5344CB8AC3E}">
        <p14:creationId xmlns:p14="http://schemas.microsoft.com/office/powerpoint/2010/main" val="28105116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7015185"/>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B0D6BFB1-2C6F-7D48-92CF-227D5DDBB9EF}"/>
              </a:ext>
            </a:extLst>
          </p:cNvPr>
          <p:cNvSpPr>
            <a:spLocks noGrp="1"/>
          </p:cNvSpPr>
          <p:nvPr>
            <p:ph sz="half" idx="1"/>
          </p:nvPr>
        </p:nvSpPr>
        <p:spPr/>
        <p:txBody>
          <a:bodyPr/>
          <a:lstStyle/>
          <a:p>
            <a:r>
              <a:rPr kumimoji="1" lang="zh-CN" altLang="en-US" dirty="0"/>
              <a:t>算子</a:t>
            </a:r>
            <a:endParaRPr kumimoji="1" lang="en-US" altLang="zh-CN" dirty="0"/>
          </a:p>
          <a:p>
            <a:r>
              <a:rPr kumimoji="1" lang="zh-CN" altLang="en-US" dirty="0"/>
              <a:t>计算与调度</a:t>
            </a:r>
          </a:p>
        </p:txBody>
      </p:sp>
    </p:spTree>
    <p:extLst>
      <p:ext uri="{BB962C8B-B14F-4D97-AF65-F5344CB8AC3E}">
        <p14:creationId xmlns:p14="http://schemas.microsoft.com/office/powerpoint/2010/main" val="11209295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C834DC82-FE21-8D42-8521-D6C513209F1A}"/>
              </a:ext>
            </a:extLst>
          </p:cNvPr>
          <p:cNvSpPr>
            <a:spLocks noGrp="1"/>
          </p:cNvSpPr>
          <p:nvPr>
            <p:ph type="title"/>
          </p:nvPr>
        </p:nvSpPr>
        <p:spPr/>
        <p:txBody>
          <a:bodyPr/>
          <a:lstStyle/>
          <a:p>
            <a:r>
              <a:rPr lang="en-US" altLang="zh-CN" dirty="0"/>
              <a:t>What</a:t>
            </a:r>
            <a:r>
              <a:rPr lang="zh-CN" altLang="en-US" dirty="0"/>
              <a:t> </a:t>
            </a:r>
            <a:r>
              <a:rPr lang="en-US" altLang="zh-CN" dirty="0"/>
              <a:t>is</a:t>
            </a:r>
            <a:r>
              <a:rPr lang="zh-CN" altLang="en-US" dirty="0"/>
              <a:t> </a:t>
            </a:r>
            <a:r>
              <a:rPr lang="en-US" altLang="zh-CN" dirty="0"/>
              <a:t>Operator?</a:t>
            </a:r>
            <a:endParaRPr lang="zh-CN" altLang="en-US" dirty="0"/>
          </a:p>
        </p:txBody>
      </p:sp>
      <p:sp>
        <p:nvSpPr>
          <p:cNvPr id="6" name="内容占位符 5">
            <a:extLst>
              <a:ext uri="{FF2B5EF4-FFF2-40B4-BE49-F238E27FC236}">
                <a16:creationId xmlns:a16="http://schemas.microsoft.com/office/drawing/2014/main" id="{434A18A1-E6D9-9648-B5B1-C379A9B2D105}"/>
              </a:ext>
            </a:extLst>
          </p:cNvPr>
          <p:cNvSpPr>
            <a:spLocks noGrp="1"/>
          </p:cNvSpPr>
          <p:nvPr>
            <p:ph sz="half" idx="1"/>
          </p:nvPr>
        </p:nvSpPr>
        <p:spPr/>
        <p:txBody>
          <a:bodyPr/>
          <a:lstStyle/>
          <a:p>
            <a:pPr marL="0" indent="0">
              <a:lnSpc>
                <a:spcPct val="150000"/>
              </a:lnSpc>
              <a:buNone/>
            </a:pPr>
            <a:r>
              <a:rPr lang="zh-CN" altLang="en-US" b="1" dirty="0">
                <a:latin typeface="Gill Sans MT" panose="020B0502020104020203" pitchFamily="34" charset="0"/>
              </a:rPr>
              <a:t>算子：</a:t>
            </a:r>
            <a:endParaRPr lang="en-US" altLang="zh-CN" b="1" dirty="0">
              <a:latin typeface="Gill Sans MT" panose="020B0502020104020203" pitchFamily="34" charset="0"/>
            </a:endParaRPr>
          </a:p>
          <a:p>
            <a:pPr>
              <a:lnSpc>
                <a:spcPct val="150000"/>
              </a:lnSpc>
            </a:pPr>
            <a:r>
              <a:rPr lang="zh-CN" altLang="en-US" dirty="0">
                <a:latin typeface="Gill Sans MT" panose="020B0502020104020203" pitchFamily="34" charset="0"/>
              </a:rPr>
              <a:t>深度学习算法由一个个计算单元组成，我们称这些计算单元为算子（</a:t>
            </a:r>
            <a:r>
              <a:rPr lang="en-US" altLang="zh-CN" dirty="0">
                <a:latin typeface="Gill Sans MT" panose="020B0502020104020203" pitchFamily="34" charset="0"/>
              </a:rPr>
              <a:t>Operator</a:t>
            </a:r>
            <a:r>
              <a:rPr lang="zh-CN" altLang="en-US" dirty="0">
                <a:latin typeface="Gill Sans MT" panose="020B0502020104020203" pitchFamily="34" charset="0"/>
              </a:rPr>
              <a:t>，简称</a:t>
            </a:r>
            <a:r>
              <a:rPr lang="en-US" altLang="zh-CN" dirty="0">
                <a:latin typeface="Gill Sans MT" panose="020B0502020104020203" pitchFamily="34" charset="0"/>
              </a:rPr>
              <a:t>Op</a:t>
            </a:r>
            <a:r>
              <a:rPr lang="zh-CN" altLang="en-US" dirty="0">
                <a:latin typeface="Gill Sans MT" panose="020B0502020104020203" pitchFamily="34" charset="0"/>
              </a:rPr>
              <a:t>）。算子是一个函数空间到函数空间上的映射</a:t>
            </a:r>
            <a:r>
              <a:rPr lang="en-US" altLang="zh-CN" dirty="0">
                <a:latin typeface="Gill Sans MT" panose="020B0502020104020203" pitchFamily="34" charset="0"/>
              </a:rPr>
              <a:t>O</a:t>
            </a:r>
            <a:r>
              <a:rPr lang="zh-CN" altLang="en-US" dirty="0">
                <a:latin typeface="Gill Sans MT" panose="020B0502020104020203" pitchFamily="34" charset="0"/>
              </a:rPr>
              <a:t>：</a:t>
            </a:r>
            <a:r>
              <a:rPr lang="en-US" altLang="zh-CN" dirty="0">
                <a:latin typeface="Gill Sans MT" panose="020B0502020104020203" pitchFamily="34" charset="0"/>
              </a:rPr>
              <a:t>X→Y</a:t>
            </a:r>
            <a:r>
              <a:rPr lang="zh-CN" altLang="en-US" dirty="0">
                <a:latin typeface="Gill Sans MT" panose="020B0502020104020203" pitchFamily="34" charset="0"/>
              </a:rPr>
              <a:t>；从广义上讲，对任何函数进行某一项操作都可以认为是一个算子。于</a:t>
            </a:r>
            <a:r>
              <a:rPr lang="en-US" altLang="zh-CN" dirty="0">
                <a:latin typeface="Gill Sans MT" panose="020B0502020104020203" pitchFamily="34" charset="0"/>
              </a:rPr>
              <a:t>AI</a:t>
            </a:r>
            <a:r>
              <a:rPr lang="zh-CN" altLang="en-US" dirty="0">
                <a:latin typeface="Gill Sans MT" panose="020B0502020104020203" pitchFamily="34" charset="0"/>
              </a:rPr>
              <a:t> 框架而言，所开发的算子是网络模型中涉及到的计算函数。</a:t>
            </a:r>
            <a:endParaRPr lang="en-US" altLang="zh-CN" dirty="0">
              <a:latin typeface="Gill Sans MT" panose="020B0502020104020203" pitchFamily="34" charset="0"/>
            </a:endParaRPr>
          </a:p>
          <a:p>
            <a:pPr>
              <a:lnSpc>
                <a:spcPct val="150000"/>
              </a:lnSpc>
            </a:pPr>
            <a:endParaRPr lang="en-US" altLang="zh-CN" dirty="0">
              <a:latin typeface="Gill Sans MT" panose="020B0502020104020203" pitchFamily="34" charset="0"/>
            </a:endParaRPr>
          </a:p>
          <a:p>
            <a:pPr marL="0" indent="0">
              <a:lnSpc>
                <a:spcPct val="150000"/>
              </a:lnSpc>
              <a:buNone/>
            </a:pPr>
            <a:r>
              <a:rPr lang="zh-CN" altLang="en-US" b="1" dirty="0">
                <a:latin typeface="Gill Sans MT" panose="020B0502020104020203" pitchFamily="34" charset="0"/>
              </a:rPr>
              <a:t>算法：</a:t>
            </a:r>
            <a:endParaRPr lang="en-US" altLang="zh-CN" b="1" dirty="0">
              <a:latin typeface="Gill Sans MT" panose="020B0502020104020203" pitchFamily="34" charset="0"/>
            </a:endParaRPr>
          </a:p>
          <a:p>
            <a:pPr>
              <a:lnSpc>
                <a:spcPct val="150000"/>
              </a:lnSpc>
            </a:pPr>
            <a:r>
              <a:rPr lang="zh-CN" altLang="en-US" dirty="0">
                <a:latin typeface="Gill Sans MT" panose="020B0502020104020203" pitchFamily="34" charset="0"/>
              </a:rPr>
              <a:t>算法（</a:t>
            </a:r>
            <a:r>
              <a:rPr lang="en-US" altLang="zh-CN" dirty="0">
                <a:latin typeface="Gill Sans MT" panose="020B0502020104020203" pitchFamily="34" charset="0"/>
              </a:rPr>
              <a:t>Algorithm</a:t>
            </a:r>
            <a:r>
              <a:rPr lang="zh-CN" altLang="en-US" dirty="0">
                <a:latin typeface="Gill Sans MT" panose="020B0502020104020203" pitchFamily="34" charset="0"/>
              </a:rPr>
              <a:t>）是指解题方案的准确而完整的描述，是一系列解决问题的清晰指令，算法代表着用系统的方法描述解决问题的策略机制。</a:t>
            </a:r>
          </a:p>
        </p:txBody>
      </p:sp>
    </p:spTree>
    <p:extLst>
      <p:ext uri="{BB962C8B-B14F-4D97-AF65-F5344CB8AC3E}">
        <p14:creationId xmlns:p14="http://schemas.microsoft.com/office/powerpoint/2010/main" val="38262844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41E12B30-D279-794A-BABA-980B6E268C3C}"/>
              </a:ext>
            </a:extLst>
          </p:cNvPr>
          <p:cNvSpPr>
            <a:spLocks noGrp="1"/>
          </p:cNvSpPr>
          <p:nvPr>
            <p:ph type="title"/>
          </p:nvPr>
        </p:nvSpPr>
        <p:spPr/>
        <p:txBody>
          <a:bodyPr/>
          <a:lstStyle/>
          <a:p>
            <a:r>
              <a:rPr lang="zh-CN" altLang="en-US" dirty="0"/>
              <a:t>算子的计算与调度</a:t>
            </a:r>
          </a:p>
        </p:txBody>
      </p:sp>
      <p:sp>
        <p:nvSpPr>
          <p:cNvPr id="6" name="内容占位符 5">
            <a:extLst>
              <a:ext uri="{FF2B5EF4-FFF2-40B4-BE49-F238E27FC236}">
                <a16:creationId xmlns:a16="http://schemas.microsoft.com/office/drawing/2014/main" id="{EC080DE8-F979-D544-9EE3-EECAE9A6231E}"/>
              </a:ext>
            </a:extLst>
          </p:cNvPr>
          <p:cNvSpPr>
            <a:spLocks noGrp="1"/>
          </p:cNvSpPr>
          <p:nvPr>
            <p:ph sz="half" idx="1"/>
          </p:nvPr>
        </p:nvSpPr>
        <p:spPr/>
        <p:txBody>
          <a:bodyPr/>
          <a:lstStyle/>
          <a:p>
            <a:pPr eaLnBrk="1" latinLnBrk="1" hangingPunct="1">
              <a:lnSpc>
                <a:spcPct val="150000"/>
              </a:lnSpc>
            </a:pPr>
            <a:r>
              <a:rPr lang="zh-CN" altLang="en-US" b="1" dirty="0">
                <a:latin typeface="Gill Sans MT" panose="020B0502020104020203" pitchFamily="34" charset="0"/>
              </a:rPr>
              <a:t>计算</a:t>
            </a:r>
            <a:r>
              <a:rPr lang="zh-CN" altLang="en-US" dirty="0">
                <a:latin typeface="Gill Sans MT" panose="020B0502020104020203" pitchFamily="34" charset="0"/>
              </a:rPr>
              <a:t>是算子的定义，回答算子是什么，如何通过具体的算法得到正确的定义结果。</a:t>
            </a:r>
            <a:endParaRPr lang="en-US" altLang="zh-CN" dirty="0">
              <a:latin typeface="Gill Sans MT" panose="020B0502020104020203" pitchFamily="34" charset="0"/>
            </a:endParaRPr>
          </a:p>
          <a:p>
            <a:pPr eaLnBrk="1" latinLnBrk="1" hangingPunct="1">
              <a:lnSpc>
                <a:spcPct val="150000"/>
              </a:lnSpc>
            </a:pPr>
            <a:r>
              <a:rPr lang="zh-CN" altLang="en-US" b="1" dirty="0">
                <a:latin typeface="Gill Sans MT" panose="020B0502020104020203" pitchFamily="34" charset="0"/>
              </a:rPr>
              <a:t>调度</a:t>
            </a:r>
            <a:r>
              <a:rPr lang="zh-CN" altLang="en-US" dirty="0">
                <a:latin typeface="Gill Sans MT" panose="020B0502020104020203" pitchFamily="34" charset="0"/>
              </a:rPr>
              <a:t>是算子的执行策略和具体实现，回答系统具体如何执行算子的计算定义。</a:t>
            </a:r>
            <a:endParaRPr lang="en-US" altLang="zh-CN" dirty="0">
              <a:latin typeface="Gill Sans MT" panose="020B0502020104020203" pitchFamily="34" charset="0"/>
            </a:endParaRPr>
          </a:p>
          <a:p>
            <a:pPr eaLnBrk="1" latinLnBrk="1" hangingPunct="1">
              <a:lnSpc>
                <a:spcPct val="150000"/>
              </a:lnSpc>
            </a:pPr>
            <a:endParaRPr lang="en-US" altLang="zh-CN" dirty="0">
              <a:latin typeface="Gill Sans MT" panose="020B0502020104020203" pitchFamily="34" charset="0"/>
            </a:endParaRPr>
          </a:p>
          <a:p>
            <a:pPr eaLnBrk="1" latinLnBrk="1" hangingPunct="1">
              <a:lnSpc>
                <a:spcPct val="150000"/>
              </a:lnSpc>
            </a:pPr>
            <a:endParaRPr lang="en-US" altLang="zh-CN" dirty="0">
              <a:latin typeface="Gill Sans MT" panose="020B0502020104020203" pitchFamily="34" charset="0"/>
            </a:endParaRPr>
          </a:p>
          <a:p>
            <a:pPr eaLnBrk="1" latinLnBrk="1" hangingPunct="1">
              <a:lnSpc>
                <a:spcPct val="150000"/>
              </a:lnSpc>
            </a:pPr>
            <a:r>
              <a:rPr lang="zh-CN" altLang="en-US" dirty="0">
                <a:latin typeface="Gill Sans MT" panose="020B0502020104020203" pitchFamily="34" charset="0"/>
              </a:rPr>
              <a:t>同一算子会有不同的实现方式（即不同的调度方式），但是只会有一种计算形态（具体定义）。</a:t>
            </a:r>
            <a:endParaRPr lang="en-US" altLang="zh-CN" dirty="0">
              <a:latin typeface="Gill Sans MT" panose="020B0502020104020203" pitchFamily="34" charset="0"/>
            </a:endParaRPr>
          </a:p>
          <a:p>
            <a:pPr eaLnBrk="1" latinLnBrk="1" hangingPunct="1">
              <a:lnSpc>
                <a:spcPct val="150000"/>
              </a:lnSpc>
            </a:pPr>
            <a:r>
              <a:rPr lang="zh-CN" altLang="en-US" dirty="0">
                <a:latin typeface="Gill Sans MT" panose="020B0502020104020203" pitchFamily="34" charset="0"/>
              </a:rPr>
              <a:t>计算实现（</a:t>
            </a:r>
            <a:r>
              <a:rPr lang="en-US" altLang="zh-CN" dirty="0">
                <a:latin typeface="Gill Sans MT" panose="020B0502020104020203" pitchFamily="34" charset="0"/>
              </a:rPr>
              <a:t>Function</a:t>
            </a:r>
            <a:r>
              <a:rPr lang="zh-CN" altLang="en-US" dirty="0">
                <a:latin typeface="Gill Sans MT" panose="020B0502020104020203" pitchFamily="34" charset="0"/>
              </a:rPr>
              <a:t> </a:t>
            </a:r>
            <a:r>
              <a:rPr lang="en-US" altLang="zh-CN" dirty="0">
                <a:latin typeface="Gill Sans MT" panose="020B0502020104020203" pitchFamily="34" charset="0"/>
              </a:rPr>
              <a:t>/</a:t>
            </a:r>
            <a:r>
              <a:rPr lang="zh-CN" altLang="en-US" dirty="0">
                <a:latin typeface="Gill Sans MT" panose="020B0502020104020203" pitchFamily="34" charset="0"/>
              </a:rPr>
              <a:t> </a:t>
            </a:r>
            <a:r>
              <a:rPr lang="en-US" altLang="zh-CN" dirty="0">
                <a:latin typeface="Gill Sans MT" panose="020B0502020104020203" pitchFamily="34" charset="0"/>
              </a:rPr>
              <a:t>Expression</a:t>
            </a:r>
            <a:r>
              <a:rPr lang="zh-CN" altLang="en-US" dirty="0">
                <a:latin typeface="Gill Sans MT" panose="020B0502020104020203" pitchFamily="34" charset="0"/>
              </a:rPr>
              <a:t>）和计算在硬件单元上的调度（</a:t>
            </a:r>
            <a:r>
              <a:rPr lang="en-US" altLang="zh-CN" dirty="0">
                <a:latin typeface="Gill Sans MT" panose="020B0502020104020203" pitchFamily="34" charset="0"/>
              </a:rPr>
              <a:t>Schedule</a:t>
            </a:r>
            <a:r>
              <a:rPr lang="zh-CN" altLang="en-US" dirty="0">
                <a:latin typeface="Gill Sans MT" panose="020B0502020104020203" pitchFamily="34" charset="0"/>
              </a:rPr>
              <a:t>）是分离。</a:t>
            </a:r>
          </a:p>
        </p:txBody>
      </p:sp>
    </p:spTree>
    <p:extLst>
      <p:ext uri="{BB962C8B-B14F-4D97-AF65-F5344CB8AC3E}">
        <p14:creationId xmlns:p14="http://schemas.microsoft.com/office/powerpoint/2010/main" val="5500450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41E12B30-D279-794A-BABA-980B6E268C3C}"/>
              </a:ext>
            </a:extLst>
          </p:cNvPr>
          <p:cNvSpPr>
            <a:spLocks noGrp="1"/>
          </p:cNvSpPr>
          <p:nvPr>
            <p:ph type="title"/>
          </p:nvPr>
        </p:nvSpPr>
        <p:spPr/>
        <p:txBody>
          <a:bodyPr/>
          <a:lstStyle/>
          <a:p>
            <a:r>
              <a:rPr lang="zh-CN" altLang="en-US" dirty="0"/>
              <a:t>算子的计算</a:t>
            </a:r>
          </a:p>
        </p:txBody>
      </p:sp>
      <p:sp>
        <p:nvSpPr>
          <p:cNvPr id="6" name="内容占位符 5">
            <a:extLst>
              <a:ext uri="{FF2B5EF4-FFF2-40B4-BE49-F238E27FC236}">
                <a16:creationId xmlns:a16="http://schemas.microsoft.com/office/drawing/2014/main" id="{EC080DE8-F979-D544-9EE3-EECAE9A6231E}"/>
              </a:ext>
            </a:extLst>
          </p:cNvPr>
          <p:cNvSpPr>
            <a:spLocks noGrp="1"/>
          </p:cNvSpPr>
          <p:nvPr>
            <p:ph sz="half" idx="1"/>
          </p:nvPr>
        </p:nvSpPr>
        <p:spPr/>
        <p:txBody>
          <a:bodyPr/>
          <a:lstStyle/>
          <a:p>
            <a:pPr eaLnBrk="1" latinLnBrk="1" hangingPunct="1">
              <a:lnSpc>
                <a:spcPct val="150000"/>
              </a:lnSpc>
            </a:pPr>
            <a:r>
              <a:rPr lang="zh-CN" altLang="en-US" dirty="0">
                <a:latin typeface="Gill Sans MT" panose="020B0502020104020203" pitchFamily="34" charset="0"/>
              </a:rPr>
              <a:t>高斯滤波</a:t>
            </a:r>
          </a:p>
        </p:txBody>
      </p:sp>
      <p:pic>
        <p:nvPicPr>
          <p:cNvPr id="3" name="图片 2">
            <a:extLst>
              <a:ext uri="{FF2B5EF4-FFF2-40B4-BE49-F238E27FC236}">
                <a16:creationId xmlns:a16="http://schemas.microsoft.com/office/drawing/2014/main" id="{2B71F748-801C-364D-A0CF-3ACE5887B368}"/>
              </a:ext>
            </a:extLst>
          </p:cNvPr>
          <p:cNvPicPr>
            <a:picLocks noChangeAspect="1"/>
          </p:cNvPicPr>
          <p:nvPr/>
        </p:nvPicPr>
        <p:blipFill>
          <a:blip r:embed="rId2"/>
          <a:stretch>
            <a:fillRect/>
          </a:stretch>
        </p:blipFill>
        <p:spPr>
          <a:xfrm>
            <a:off x="5954365" y="1772816"/>
            <a:ext cx="5494108" cy="4020428"/>
          </a:xfrm>
          <a:prstGeom prst="rect">
            <a:avLst/>
          </a:prstGeom>
        </p:spPr>
      </p:pic>
      <p:pic>
        <p:nvPicPr>
          <p:cNvPr id="8" name="图片 7">
            <a:extLst>
              <a:ext uri="{FF2B5EF4-FFF2-40B4-BE49-F238E27FC236}">
                <a16:creationId xmlns:a16="http://schemas.microsoft.com/office/drawing/2014/main" id="{F2273AB6-6724-E148-8287-889B36870534}"/>
              </a:ext>
            </a:extLst>
          </p:cNvPr>
          <p:cNvPicPr>
            <a:picLocks noChangeAspect="1"/>
          </p:cNvPicPr>
          <p:nvPr/>
        </p:nvPicPr>
        <p:blipFill>
          <a:blip r:embed="rId3"/>
          <a:stretch>
            <a:fillRect/>
          </a:stretch>
        </p:blipFill>
        <p:spPr>
          <a:xfrm>
            <a:off x="1273845" y="2934670"/>
            <a:ext cx="2160240" cy="697578"/>
          </a:xfrm>
          <a:prstGeom prst="rect">
            <a:avLst/>
          </a:prstGeom>
        </p:spPr>
      </p:pic>
      <p:pic>
        <p:nvPicPr>
          <p:cNvPr id="9" name="图片 8">
            <a:extLst>
              <a:ext uri="{FF2B5EF4-FFF2-40B4-BE49-F238E27FC236}">
                <a16:creationId xmlns:a16="http://schemas.microsoft.com/office/drawing/2014/main" id="{AE271C62-7B4E-7746-B3B6-A263631E051B}"/>
              </a:ext>
            </a:extLst>
          </p:cNvPr>
          <p:cNvPicPr>
            <a:picLocks noChangeAspect="1"/>
          </p:cNvPicPr>
          <p:nvPr/>
        </p:nvPicPr>
        <p:blipFill>
          <a:blip r:embed="rId4"/>
          <a:stretch>
            <a:fillRect/>
          </a:stretch>
        </p:blipFill>
        <p:spPr>
          <a:xfrm>
            <a:off x="1196403" y="4079825"/>
            <a:ext cx="2525713" cy="697578"/>
          </a:xfrm>
          <a:prstGeom prst="rect">
            <a:avLst/>
          </a:prstGeom>
        </p:spPr>
      </p:pic>
    </p:spTree>
    <p:extLst>
      <p:ext uri="{BB962C8B-B14F-4D97-AF65-F5344CB8AC3E}">
        <p14:creationId xmlns:p14="http://schemas.microsoft.com/office/powerpoint/2010/main" val="24680500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04099E-B71C-3543-AE7D-2CA727E408A8}"/>
              </a:ext>
            </a:extLst>
          </p:cNvPr>
          <p:cNvSpPr>
            <a:spLocks noGrp="1"/>
          </p:cNvSpPr>
          <p:nvPr>
            <p:ph type="title"/>
          </p:nvPr>
        </p:nvSpPr>
        <p:spPr/>
        <p:txBody>
          <a:bodyPr/>
          <a:lstStyle/>
          <a:p>
            <a:r>
              <a:rPr lang="zh-CN" altLang="en-US" dirty="0"/>
              <a:t>算子的计算</a:t>
            </a:r>
            <a:endParaRPr kumimoji="1" lang="zh-CN" altLang="en-US" dirty="0"/>
          </a:p>
        </p:txBody>
      </p:sp>
      <p:pic>
        <p:nvPicPr>
          <p:cNvPr id="5" name="图片 4">
            <a:extLst>
              <a:ext uri="{FF2B5EF4-FFF2-40B4-BE49-F238E27FC236}">
                <a16:creationId xmlns:a16="http://schemas.microsoft.com/office/drawing/2014/main" id="{83A8A0E6-B2B5-214B-9909-A92251DE4F05}"/>
              </a:ext>
            </a:extLst>
          </p:cNvPr>
          <p:cNvPicPr>
            <a:picLocks noChangeAspect="1"/>
          </p:cNvPicPr>
          <p:nvPr/>
        </p:nvPicPr>
        <p:blipFill>
          <a:blip r:embed="rId2"/>
          <a:stretch>
            <a:fillRect/>
          </a:stretch>
        </p:blipFill>
        <p:spPr>
          <a:xfrm>
            <a:off x="7898581" y="1772816"/>
            <a:ext cx="2781300" cy="4254500"/>
          </a:xfrm>
          <a:prstGeom prst="rect">
            <a:avLst/>
          </a:prstGeom>
        </p:spPr>
      </p:pic>
      <p:pic>
        <p:nvPicPr>
          <p:cNvPr id="6" name="图片 5">
            <a:extLst>
              <a:ext uri="{FF2B5EF4-FFF2-40B4-BE49-F238E27FC236}">
                <a16:creationId xmlns:a16="http://schemas.microsoft.com/office/drawing/2014/main" id="{18A4018E-82C4-5141-BBAF-FB6AEBA0786A}"/>
              </a:ext>
            </a:extLst>
          </p:cNvPr>
          <p:cNvPicPr>
            <a:picLocks noChangeAspect="1"/>
          </p:cNvPicPr>
          <p:nvPr/>
        </p:nvPicPr>
        <p:blipFill>
          <a:blip r:embed="rId3"/>
          <a:stretch>
            <a:fillRect/>
          </a:stretch>
        </p:blipFill>
        <p:spPr>
          <a:xfrm>
            <a:off x="985813" y="2006888"/>
            <a:ext cx="5494108" cy="4020428"/>
          </a:xfrm>
          <a:prstGeom prst="rect">
            <a:avLst/>
          </a:prstGeom>
        </p:spPr>
      </p:pic>
    </p:spTree>
    <p:extLst>
      <p:ext uri="{BB962C8B-B14F-4D97-AF65-F5344CB8AC3E}">
        <p14:creationId xmlns:p14="http://schemas.microsoft.com/office/powerpoint/2010/main" val="8249491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04099E-B71C-3543-AE7D-2CA727E408A8}"/>
              </a:ext>
            </a:extLst>
          </p:cNvPr>
          <p:cNvSpPr>
            <a:spLocks noGrp="1"/>
          </p:cNvSpPr>
          <p:nvPr>
            <p:ph type="title"/>
          </p:nvPr>
        </p:nvSpPr>
        <p:spPr/>
        <p:txBody>
          <a:bodyPr/>
          <a:lstStyle/>
          <a:p>
            <a:r>
              <a:rPr lang="zh-CN" altLang="en-US" dirty="0"/>
              <a:t>算子的调度</a:t>
            </a:r>
            <a:endParaRPr kumimoji="1" lang="zh-CN" altLang="en-US" dirty="0"/>
          </a:p>
        </p:txBody>
      </p:sp>
      <p:sp>
        <p:nvSpPr>
          <p:cNvPr id="4" name="内容占位符 3">
            <a:extLst>
              <a:ext uri="{FF2B5EF4-FFF2-40B4-BE49-F238E27FC236}">
                <a16:creationId xmlns:a16="http://schemas.microsoft.com/office/drawing/2014/main" id="{D5C83020-D282-2B49-8E9F-836BA519096B}"/>
              </a:ext>
            </a:extLst>
          </p:cNvPr>
          <p:cNvSpPr>
            <a:spLocks noGrp="1"/>
          </p:cNvSpPr>
          <p:nvPr>
            <p:ph sz="half" idx="1"/>
          </p:nvPr>
        </p:nvSpPr>
        <p:spPr>
          <a:xfrm>
            <a:off x="623635" y="1268760"/>
            <a:ext cx="10963473" cy="4608512"/>
          </a:xfrm>
        </p:spPr>
        <p:txBody>
          <a:bodyPr/>
          <a:lstStyle/>
          <a:p>
            <a:pPr>
              <a:lnSpc>
                <a:spcPct val="150000"/>
              </a:lnSpc>
            </a:pPr>
            <a:r>
              <a:rPr lang="zh-CN" altLang="en-US" dirty="0">
                <a:latin typeface="Gill Sans MT" panose="020B0502020104020203" pitchFamily="34" charset="0"/>
              </a:rPr>
              <a:t>对图像进行模糊的操作函数：首先在</a:t>
            </a:r>
            <a:r>
              <a:rPr lang="en-US" altLang="zh-CN" dirty="0">
                <a:latin typeface="Gill Sans MT" panose="020B0502020104020203" pitchFamily="34" charset="0"/>
              </a:rPr>
              <a:t>x</a:t>
            </a:r>
            <a:r>
              <a:rPr lang="zh-CN" altLang="en-US" dirty="0">
                <a:latin typeface="Gill Sans MT" panose="020B0502020104020203" pitchFamily="34" charset="0"/>
              </a:rPr>
              <a:t>轴上对每个像素点以及周围的两个点进行求和平均，然后再到</a:t>
            </a:r>
            <a:r>
              <a:rPr lang="en-US" altLang="zh-CN" dirty="0">
                <a:latin typeface="Gill Sans MT" panose="020B0502020104020203" pitchFamily="34" charset="0"/>
              </a:rPr>
              <a:t>y</a:t>
            </a:r>
            <a:r>
              <a:rPr lang="zh-CN" altLang="en-US" dirty="0">
                <a:latin typeface="Gill Sans MT" panose="020B0502020104020203" pitchFamily="34" charset="0"/>
              </a:rPr>
              <a:t>轴上进行同样的操作，这样相当于一个</a:t>
            </a:r>
            <a:r>
              <a:rPr lang="en-US" altLang="zh-CN" dirty="0">
                <a:latin typeface="Gill Sans MT" panose="020B0502020104020203" pitchFamily="34" charset="0"/>
              </a:rPr>
              <a:t>3×3</a:t>
            </a:r>
            <a:r>
              <a:rPr lang="zh-CN" altLang="en-US" dirty="0">
                <a:latin typeface="Gill Sans MT" panose="020B0502020104020203" pitchFamily="34" charset="0"/>
              </a:rPr>
              <a:t>平均卷积核对整个图像进行操作。</a:t>
            </a:r>
          </a:p>
        </p:txBody>
      </p:sp>
      <p:pic>
        <p:nvPicPr>
          <p:cNvPr id="3" name="图片 2">
            <a:extLst>
              <a:ext uri="{FF2B5EF4-FFF2-40B4-BE49-F238E27FC236}">
                <a16:creationId xmlns:a16="http://schemas.microsoft.com/office/drawing/2014/main" id="{D3B9569D-01AE-7649-8059-0F1F3E10447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23635" y="2399628"/>
            <a:ext cx="10963473" cy="3765676"/>
          </a:xfrm>
          <a:prstGeom prst="rect">
            <a:avLst/>
          </a:prstGeom>
        </p:spPr>
      </p:pic>
      <p:sp>
        <p:nvSpPr>
          <p:cNvPr id="7" name="矩形 6">
            <a:extLst>
              <a:ext uri="{FF2B5EF4-FFF2-40B4-BE49-F238E27FC236}">
                <a16:creationId xmlns:a16="http://schemas.microsoft.com/office/drawing/2014/main" id="{380FAF31-0879-E14D-88AC-8790E3A9F4E9}"/>
              </a:ext>
            </a:extLst>
          </p:cNvPr>
          <p:cNvSpPr/>
          <p:nvPr/>
        </p:nvSpPr>
        <p:spPr>
          <a:xfrm>
            <a:off x="9214381" y="2492896"/>
            <a:ext cx="2284600" cy="369332"/>
          </a:xfrm>
          <a:prstGeom prst="rect">
            <a:avLst/>
          </a:prstGeom>
        </p:spPr>
        <p:txBody>
          <a:bodyPr wrap="none">
            <a:spAutoFit/>
          </a:bodyPr>
          <a:lstStyle/>
          <a:p>
            <a:r>
              <a:rPr lang="en-US" altLang="zh-CN" dirty="0">
                <a:solidFill>
                  <a:srgbClr val="CA5A5A"/>
                </a:solidFill>
                <a:latin typeface="Gill Sans MT" panose="020B0502020104020203" pitchFamily="34" charset="0"/>
              </a:rPr>
              <a:t>Time used:4521.72 ms</a:t>
            </a:r>
            <a:endParaRPr lang="zh-CN" altLang="en-US" dirty="0">
              <a:latin typeface="Gill Sans MT" panose="020B0502020104020203" pitchFamily="34" charset="0"/>
            </a:endParaRPr>
          </a:p>
        </p:txBody>
      </p:sp>
    </p:spTree>
    <p:extLst>
      <p:ext uri="{BB962C8B-B14F-4D97-AF65-F5344CB8AC3E}">
        <p14:creationId xmlns:p14="http://schemas.microsoft.com/office/powerpoint/2010/main" val="33961711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MH_CONTENTSID" val="509"/>
  <p:tag name="MH_SECTIONID" val="510,511,512,513,514,515,516,517,518,"/>
  <p:tag name="ISPRING_RESOURCE_PATHS_HASH_2" val="2db23b942c62c2c4cb60aef5a1d9cb0bf3ec243"/>
  <p:tag name="ISPRING_RESOURCE_PATHS_HASH_PRESENTER" val="90ea96664a412a4b1669132765de5862514a1fa"/>
</p:tagLst>
</file>

<file path=ppt/theme/theme1.xml><?xml version="1.0" encoding="utf-8"?>
<a:theme xmlns:a="http://schemas.openxmlformats.org/drawingml/2006/main" name="Title1">
  <a:themeElements>
    <a:clrScheme name="蓝色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itle2">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content01">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Content02">
  <a:themeElements>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fontScheme name="暗香扑面">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majorFont>
      <a:minorFont>
        <a:latin typeface="Franklin Gothic Book"/>
        <a:ea typeface=""/>
        <a:cs typeface=""/>
        <a:font script="Jpan" typeface="HG創英角ｺﾞｼｯｸUB"/>
        <a:font script="Hang" typeface="맑은 고딕"/>
        <a:font script="Hans" typeface="黑体"/>
        <a:font script="Hant" typeface="新細明體"/>
        <a:font script="Arab" typeface="Arial"/>
        <a:font script="Hebr" typeface="Arial"/>
        <a:font script="Thai" typeface="Cordian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lnDef>
    <a:txDef>
      <a:spPr>
        <a:noFill/>
      </a:spPr>
      <a:bodyPr wrap="square" rtlCol="0">
        <a:spAutoFit/>
      </a:bodyPr>
      <a:lstStyle>
        <a:defPPr>
          <a:buNone/>
          <a:defRPr b="0" dirty="0" err="1" smtClean="0">
            <a:latin typeface="+mn-lt"/>
          </a:defRPr>
        </a:defPPr>
      </a:lstStyle>
    </a:tx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Thankyou">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blank</Template>
  <TotalTime>32887</TotalTime>
  <Words>1238</Words>
  <Application>Microsoft Macintosh PowerPoint</Application>
  <PresentationFormat>自定义</PresentationFormat>
  <Paragraphs>101</Paragraphs>
  <Slides>30</Slides>
  <Notes>1</Notes>
  <HiddenSlides>0</HiddenSlides>
  <MMClips>0</MMClips>
  <ScaleCrop>false</ScaleCrop>
  <HeadingPairs>
    <vt:vector size="6" baseType="variant">
      <vt:variant>
        <vt:lpstr>已用的字体</vt:lpstr>
      </vt:variant>
      <vt:variant>
        <vt:i4>13</vt:i4>
      </vt:variant>
      <vt:variant>
        <vt:lpstr>主题</vt:lpstr>
      </vt:variant>
      <vt:variant>
        <vt:i4>6</vt:i4>
      </vt:variant>
      <vt:variant>
        <vt:lpstr>幻灯片标题</vt:lpstr>
      </vt:variant>
      <vt:variant>
        <vt:i4>30</vt:i4>
      </vt:variant>
    </vt:vector>
  </HeadingPairs>
  <TitlesOfParts>
    <vt:vector size="49" baseType="lpstr">
      <vt:lpstr>黑体</vt:lpstr>
      <vt:lpstr>华文细黑</vt:lpstr>
      <vt:lpstr>微软雅黑</vt:lpstr>
      <vt:lpstr>微软雅黑</vt:lpstr>
      <vt:lpstr>FrutigerNext LT Bold</vt:lpstr>
      <vt:lpstr>FrutigerNext LT Light</vt:lpstr>
      <vt:lpstr>FrutigerNext LT Medium</vt:lpstr>
      <vt:lpstr>Arial</vt:lpstr>
      <vt:lpstr>Calibri</vt:lpstr>
      <vt:lpstr>Futura Medium</vt:lpstr>
      <vt:lpstr>Gill Sans MT</vt:lpstr>
      <vt:lpstr>Stentiga</vt:lpstr>
      <vt:lpstr>Wingdings</vt:lpstr>
      <vt:lpstr>Title1</vt:lpstr>
      <vt:lpstr>Title2</vt:lpstr>
      <vt:lpstr>content01</vt:lpstr>
      <vt:lpstr>Content02</vt:lpstr>
      <vt:lpstr>code01</vt:lpstr>
      <vt:lpstr>Thankyou</vt:lpstr>
      <vt:lpstr>AI编译器-后端优化</vt:lpstr>
      <vt:lpstr>PowerPoint 演示文稿</vt:lpstr>
      <vt:lpstr>Where are we？</vt:lpstr>
      <vt:lpstr>PowerPoint 演示文稿</vt:lpstr>
      <vt:lpstr>What is Operator?</vt:lpstr>
      <vt:lpstr>算子的计算与调度</vt:lpstr>
      <vt:lpstr>算子的计算</vt:lpstr>
      <vt:lpstr>算子的计算</vt:lpstr>
      <vt:lpstr>算子的调度</vt:lpstr>
      <vt:lpstr>算子的调度</vt:lpstr>
      <vt:lpstr>Why Difference?</vt:lpstr>
      <vt:lpstr>算子的调度</vt:lpstr>
      <vt:lpstr>算子的计算与调度</vt:lpstr>
      <vt:lpstr>PowerPoint 演示文稿</vt:lpstr>
      <vt:lpstr>调度策略 Schedule Primitives</vt:lpstr>
      <vt:lpstr>计算特征</vt:lpstr>
      <vt:lpstr>计算特征</vt:lpstr>
      <vt:lpstr>Schedule trees</vt:lpstr>
      <vt:lpstr>Schedule trees</vt:lpstr>
      <vt:lpstr>Schedule trees</vt:lpstr>
      <vt:lpstr>Schedule trees</vt:lpstr>
      <vt:lpstr>Question?</vt:lpstr>
      <vt:lpstr>PowerPoint 演示文稿</vt:lpstr>
      <vt:lpstr>Schedule Transformers</vt:lpstr>
      <vt:lpstr>Schedule Transformers</vt:lpstr>
      <vt:lpstr>Schedule Transformers</vt:lpstr>
      <vt:lpstr>Schedule Evaluation</vt:lpstr>
      <vt:lpstr>Schedule Evaluation</vt:lpstr>
      <vt:lpstr>Inference</vt:lpstr>
      <vt:lpstr>PowerPoint 演示文稿</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COE延伸拉美北地区部试点小结：COE和HRBP协同关系</dc:title>
  <dc:creator>c00123705</dc:creator>
  <cp:lastModifiedBy>zomi</cp:lastModifiedBy>
  <cp:revision>5330</cp:revision>
  <dcterms:created xsi:type="dcterms:W3CDTF">2015-01-14T10:38:57Z</dcterms:created>
  <dcterms:modified xsi:type="dcterms:W3CDTF">2023-01-16T09:24:15Z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s_pID_725343">
    <vt:lpwstr>(4)+mRI5gXQHovmfVtvGi8YEj8MNucGyGqF6+S9e0Cq/oHdRt7j1cQpCgfR2wT34wXo3ifSLdp2_x000d_
yKWO99KTItGSQ+TlzeBGJwsp349jT3IYFg4uIIAGN1Sr6+zVCJQ83zqXieIpRC0ddyp00XIe_x000d_
AGQKlhgmFM3HQOYoMc7WxtsaVOvJxMXiHg0qf/nNhokoPB4Wp9r/kNZ90e1txeJqHcJWACTu_x000d_
VqQv5ACQ2nD4EZ87NP</vt:lpwstr>
  </property>
  <property fmtid="{D5CDD505-2E9C-101B-9397-08002B2CF9AE}" pid="3" name="_ms_pID_7253431">
    <vt:lpwstr>px3Ik0ZLGzfQzcCJsqyA3kvMOARvCMBL8Dhd75pjtmUV1aC6+8Ocxe_x000d_
bTa5I8Vdm6Kj28DsD6+YWqoh2lvpINNVtub7jghbMZ2e2pMxL4FAIVSA3xq1LicoEfUbh+E3_x000d_
+mvpI/wSYvDz2t8u1JHubKvNV7JNQUiW7iXzGhZb8OEDRGzgpz/C2sKYFd3zk/zuyM8TKKtY_x000d_
I+kyilpsAB3ZpR2buezpdf7vRdHbktFqV01V</vt:lpwstr>
  </property>
  <property fmtid="{D5CDD505-2E9C-101B-9397-08002B2CF9AE}" pid="4" name="_ms_pID_7253432">
    <vt:lpwstr>bPscNl73h+KBMIOAsGC5BjFPwGo4c9Erl1dl_x000d_
vs9OFVH4nUw6/t2aDq73yszRyL3FPUhqCxmmmuwVQHBnVOI56+ChAskHL52OZcAKavGhiXII_x000d_
aFSH+fQOLCuyhbAuBRYHGK3Tn2LIm/L/CRUstyABzM1b5HQdNsEncFPMhWribToTFsuj6hAo_x000d_
mvmyMQyM4tgghZnUKjGMVJQFQC0Bt2gS/+gcFl+EcP/wCA/uiZjETW</vt:lpwstr>
  </property>
  <property fmtid="{D5CDD505-2E9C-101B-9397-08002B2CF9AE}" pid="5" name="_ms_pID_7253433">
    <vt:lpwstr>9m</vt:lpwstr>
  </property>
  <property fmtid="{D5CDD505-2E9C-101B-9397-08002B2CF9AE}" pid="6" name="_new_ms_pID_72543">
    <vt:lpwstr>(4)hSH1c7EeH9DQqfYMTIReoPFik6LFaxH3KwskLNIU0YKIhjwHvVEjrpLWRqV7uIyGpejSF8KM
sv86SGgn9Ir3TkqYRrjdIwEgKGc4A/21HNjhA2K4aoeLYit94NfPUr2W3WEAwlLGrM1fDZ2+
VFZBqGvXyVklZplNn/LLsIUC6LHdqFRGfGSjLAeWNtF9b8dKkx0pCePVo4XRx0wmYPE7Ybyl
GTFmfROjjlVgxbal9i</vt:lpwstr>
  </property>
  <property fmtid="{D5CDD505-2E9C-101B-9397-08002B2CF9AE}" pid="7" name="_new_ms_pID_725431">
    <vt:lpwstr>e2wsJP4jz6HOGlkmsPr9lrGo1kEdZbvIAvT2sHKPFPy1mAMY17K9yP
q0z7h3Mbp3oHCSWtHsGqtMZGqCtdNXLFH4qkTcCVLG6h+BsdkQxjO07TYTq5Xj8+TJlSzdNN
pMLgrzfz+fBNdlRPF7WOfUxHtG9eDQfvfWuoRi3/et3FopfT6kW3iU3/ejNmFH4uNHwRL6EZ
AI10ZwDNh7NCRWyFwLeK4XdI6tcHp0GpM6H/</vt:lpwstr>
  </property>
  <property fmtid="{D5CDD505-2E9C-101B-9397-08002B2CF9AE}" pid="8" name="_new_ms_pID_725432">
    <vt:lpwstr>nQWu2vqa8qQgkzWaIlPHeRTXlXVESk0CZtQj
TDR3P43mY6wtoRSu00px5Wvzs2/uQ46qlskKVa3qN1K2L/UbjqmW7xRYkNOqqXgDZyPVEPp0
5u9vElhisHqgikUkqWfNvQqUVCqjQjfv7x2S59f1cW3HusQjGp822jmIOkOLJhq/XkGFSwz0
mJ4ECIZN4vmZcUSKwGbG2hxH/RQgoDyJx3IqMvPJstAjkAnmymPksH</vt:lpwstr>
  </property>
  <property fmtid="{D5CDD505-2E9C-101B-9397-08002B2CF9AE}" pid="9" name="_new_ms_pID_725433">
    <vt:lpwstr>/MFPS8s5615+AVDMpW
6G8LCA==</vt:lpwstr>
  </property>
  <property fmtid="{D5CDD505-2E9C-101B-9397-08002B2CF9AE}" pid="10" name="_2015_ms_pID_725343">
    <vt:lpwstr>(3)zMsu/D25T2549d4QwE/oB6Z3XT7Unuaugg9BbDn5SnyEftC7v3E9spTa1olQkAXsJ9oT7h2Z
Jt8YNy5B9OKOHsrp28hovBtFwQzGWnvf+nShjaUK66j1hVLwD8UGIpbL0t54/PLP6pmQTNl7
2AFreNXTUy4ADSEZkjM3+KP0iSp5FOg2DEt6ChWCxV2UD3ha78Wlic5m4ZrgUGFu2gxAVNyC
JNXz8rGA/UHsXeZLey</vt:lpwstr>
  </property>
  <property fmtid="{D5CDD505-2E9C-101B-9397-08002B2CF9AE}" pid="11" name="_2015_ms_pID_7253431">
    <vt:lpwstr>vw3TuZxZ2fdgMi8rilaYZ7yzdKxXjyfqpdLzw8KTF661sk0erWWMKK
/U4ZcB2Acg/VLjCtxWaPIOEI7zDD3AL8ihu4Z9IOGLXbTzB7eo8CO28VAwtZlTG2MdnkKGRA
3Sfz3JlXufjSwBr3HhN+ss+9pzDdjdMlli8VnecsMywf8v0d5noa2fsX1ZOzNNjp9mvfXS+G
ro6le3DgV0YYx7/s1z9EupudmxnZcgJ4EiqW</vt:lpwstr>
  </property>
  <property fmtid="{D5CDD505-2E9C-101B-9397-08002B2CF9AE}" pid="12" name="_2015_ms_pID_7253432">
    <vt:lpwstr>569ERqO/0SOjte7AUc5Ky+HfaoCatQdKNFLv
JmoHm1l4UzSAh5FH05nwEWqwSArKcrCn3FK4iHe+e/HPJp5DnnQ=</vt:lpwstr>
  </property>
  <property fmtid="{D5CDD505-2E9C-101B-9397-08002B2CF9AE}" pid="13" name="_readonly">
    <vt:lpwstr/>
  </property>
  <property fmtid="{D5CDD505-2E9C-101B-9397-08002B2CF9AE}" pid="14" name="_change">
    <vt:lpwstr/>
  </property>
  <property fmtid="{D5CDD505-2E9C-101B-9397-08002B2CF9AE}" pid="15" name="_full-control">
    <vt:lpwstr/>
  </property>
  <property fmtid="{D5CDD505-2E9C-101B-9397-08002B2CF9AE}" pid="16" name="sflag">
    <vt:lpwstr>1582504316</vt:lpwstr>
  </property>
</Properties>
</file>